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64" r:id="rId1"/>
  </p:sldMasterIdLst>
  <p:notesMasterIdLst>
    <p:notesMasterId r:id="rId42"/>
  </p:notesMasterIdLst>
  <p:handoutMasterIdLst>
    <p:handoutMasterId r:id="rId43"/>
  </p:handoutMasterIdLst>
  <p:sldIdLst>
    <p:sldId id="290" r:id="rId2"/>
    <p:sldId id="526" r:id="rId3"/>
    <p:sldId id="452" r:id="rId4"/>
    <p:sldId id="527" r:id="rId5"/>
    <p:sldId id="581" r:id="rId6"/>
    <p:sldId id="613" r:id="rId7"/>
    <p:sldId id="614" r:id="rId8"/>
    <p:sldId id="583" r:id="rId9"/>
    <p:sldId id="600" r:id="rId10"/>
    <p:sldId id="601" r:id="rId11"/>
    <p:sldId id="602" r:id="rId12"/>
    <p:sldId id="610" r:id="rId13"/>
    <p:sldId id="611" r:id="rId14"/>
    <p:sldId id="612" r:id="rId15"/>
    <p:sldId id="603" r:id="rId16"/>
    <p:sldId id="604" r:id="rId17"/>
    <p:sldId id="529" r:id="rId18"/>
    <p:sldId id="588" r:id="rId19"/>
    <p:sldId id="589" r:id="rId20"/>
    <p:sldId id="590" r:id="rId21"/>
    <p:sldId id="591" r:id="rId22"/>
    <p:sldId id="592" r:id="rId23"/>
    <p:sldId id="593" r:id="rId24"/>
    <p:sldId id="594" r:id="rId25"/>
    <p:sldId id="595" r:id="rId26"/>
    <p:sldId id="615" r:id="rId27"/>
    <p:sldId id="578" r:id="rId28"/>
    <p:sldId id="616" r:id="rId29"/>
    <p:sldId id="582" r:id="rId30"/>
    <p:sldId id="617" r:id="rId31"/>
    <p:sldId id="584" r:id="rId32"/>
    <p:sldId id="586" r:id="rId33"/>
    <p:sldId id="587" r:id="rId34"/>
    <p:sldId id="585" r:id="rId35"/>
    <p:sldId id="619" r:id="rId36"/>
    <p:sldId id="618" r:id="rId37"/>
    <p:sldId id="620" r:id="rId38"/>
    <p:sldId id="621" r:id="rId39"/>
    <p:sldId id="622" r:id="rId40"/>
    <p:sldId id="623" r:id="rId41"/>
  </p:sldIdLst>
  <p:sldSz cx="9144000" cy="6858000" type="screen4x3"/>
  <p:notesSz cx="7315200" cy="96012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MS PGothic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MS PGothic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MS PGothic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MS PGothic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MS PGothic" pitchFamily="34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" charset="0"/>
        <a:ea typeface="MS PGothic" pitchFamily="34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" charset="0"/>
        <a:ea typeface="MS PGothic" pitchFamily="34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" charset="0"/>
        <a:ea typeface="MS PGothic" pitchFamily="34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" charset="0"/>
        <a:ea typeface="MS PGothic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6FA"/>
    <a:srgbClr val="008CFA"/>
    <a:srgbClr val="0183EF"/>
    <a:srgbClr val="FFFF66"/>
    <a:srgbClr val="FF0000"/>
    <a:srgbClr val="D2CCD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2E5D139-FD67-4C93-B1D0-08C928BED96B}" v="167" dt="2019-04-28T20:26:54.941"/>
  </p1510:revLst>
</p1510:revInfo>
</file>

<file path=ppt/tableStyles.xml><?xml version="1.0" encoding="utf-8"?>
<a:tblStyleLst xmlns:a="http://schemas.openxmlformats.org/drawingml/2006/main" def="{5C22544A-7EE6-4342-B048-85BDC9FD1C3A}">
  <a:tblStyle styleId="{46F890A9-2807-4EBB-B81D-B2AA78EC7F39}" styleName="Dark Style 2 - Accent 5/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767" autoAdjust="0"/>
    <p:restoredTop sz="91573" autoAdjust="0"/>
  </p:normalViewPr>
  <p:slideViewPr>
    <p:cSldViewPr>
      <p:cViewPr>
        <p:scale>
          <a:sx n="78" d="100"/>
          <a:sy n="78" d="100"/>
        </p:scale>
        <p:origin x="879" y="195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-412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handoutMaster" Target="handoutMasters/handoutMaster1.xml"/><Relationship Id="rId48" Type="http://schemas.microsoft.com/office/2016/11/relationships/changesInfo" Target="changesInfos/changesInfo1.xml"/><Relationship Id="rId8" Type="http://schemas.openxmlformats.org/officeDocument/2006/relationships/slide" Target="slides/slide7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obert Coe" userId="67bea0881ae6006b" providerId="LiveId" clId="{52E5D139-FD67-4C93-B1D0-08C928BED96B}"/>
    <pc:docChg chg="custSel addSld delSld modSld sldOrd">
      <pc:chgData name="Robert Coe" userId="67bea0881ae6006b" providerId="LiveId" clId="{52E5D139-FD67-4C93-B1D0-08C928BED96B}" dt="2019-04-28T20:36:32.863" v="1601" actId="20577"/>
      <pc:docMkLst>
        <pc:docMk/>
      </pc:docMkLst>
      <pc:sldChg chg="modSp">
        <pc:chgData name="Robert Coe" userId="67bea0881ae6006b" providerId="LiveId" clId="{52E5D139-FD67-4C93-B1D0-08C928BED96B}" dt="2019-04-27T15:24:59.884" v="1458" actId="1076"/>
        <pc:sldMkLst>
          <pc:docMk/>
          <pc:sldMk cId="67060092" sldId="452"/>
        </pc:sldMkLst>
        <pc:spChg chg="mod">
          <ac:chgData name="Robert Coe" userId="67bea0881ae6006b" providerId="LiveId" clId="{52E5D139-FD67-4C93-B1D0-08C928BED96B}" dt="2019-04-27T15:24:59.884" v="1458" actId="1076"/>
          <ac:spMkLst>
            <pc:docMk/>
            <pc:sldMk cId="67060092" sldId="452"/>
            <ac:spMk id="4" creationId="{00000000-0000-0000-0000-000000000000}"/>
          </ac:spMkLst>
        </pc:spChg>
        <pc:spChg chg="mod">
          <ac:chgData name="Robert Coe" userId="67bea0881ae6006b" providerId="LiveId" clId="{52E5D139-FD67-4C93-B1D0-08C928BED96B}" dt="2019-04-23T17:30:00.462" v="172" actId="20577"/>
          <ac:spMkLst>
            <pc:docMk/>
            <pc:sldMk cId="67060092" sldId="452"/>
            <ac:spMk id="5" creationId="{00000000-0000-0000-0000-000000000000}"/>
          </ac:spMkLst>
        </pc:spChg>
      </pc:sldChg>
      <pc:sldChg chg="modSp">
        <pc:chgData name="Robert Coe" userId="67bea0881ae6006b" providerId="LiveId" clId="{52E5D139-FD67-4C93-B1D0-08C928BED96B}" dt="2019-04-23T17:28:00.447" v="155" actId="14100"/>
        <pc:sldMkLst>
          <pc:docMk/>
          <pc:sldMk cId="1761407320" sldId="526"/>
        </pc:sldMkLst>
        <pc:spChg chg="mod">
          <ac:chgData name="Robert Coe" userId="67bea0881ae6006b" providerId="LiveId" clId="{52E5D139-FD67-4C93-B1D0-08C928BED96B}" dt="2019-04-23T17:28:00.447" v="155" actId="14100"/>
          <ac:spMkLst>
            <pc:docMk/>
            <pc:sldMk cId="1761407320" sldId="526"/>
            <ac:spMk id="3" creationId="{00000000-0000-0000-0000-000000000000}"/>
          </ac:spMkLst>
        </pc:spChg>
        <pc:spChg chg="mod">
          <ac:chgData name="Robert Coe" userId="67bea0881ae6006b" providerId="LiveId" clId="{52E5D139-FD67-4C93-B1D0-08C928BED96B}" dt="2019-04-23T17:27:35.514" v="153" actId="403"/>
          <ac:spMkLst>
            <pc:docMk/>
            <pc:sldMk cId="1761407320" sldId="526"/>
            <ac:spMk id="7" creationId="{00000000-0000-0000-0000-000000000000}"/>
          </ac:spMkLst>
        </pc:spChg>
      </pc:sldChg>
      <pc:sldChg chg="modSp add">
        <pc:chgData name="Robert Coe" userId="67bea0881ae6006b" providerId="LiveId" clId="{52E5D139-FD67-4C93-B1D0-08C928BED96B}" dt="2019-04-23T17:31:05.307" v="241" actId="20577"/>
        <pc:sldMkLst>
          <pc:docMk/>
          <pc:sldMk cId="4160091060" sldId="527"/>
        </pc:sldMkLst>
        <pc:spChg chg="mod">
          <ac:chgData name="Robert Coe" userId="67bea0881ae6006b" providerId="LiveId" clId="{52E5D139-FD67-4C93-B1D0-08C928BED96B}" dt="2019-04-23T17:30:42.153" v="194" actId="20577"/>
          <ac:spMkLst>
            <pc:docMk/>
            <pc:sldMk cId="4160091060" sldId="527"/>
            <ac:spMk id="2" creationId="{17602082-31FD-4515-B3BF-6416F0AF919C}"/>
          </ac:spMkLst>
        </pc:spChg>
        <pc:spChg chg="mod">
          <ac:chgData name="Robert Coe" userId="67bea0881ae6006b" providerId="LiveId" clId="{52E5D139-FD67-4C93-B1D0-08C928BED96B}" dt="2019-04-23T17:31:05.307" v="241" actId="20577"/>
          <ac:spMkLst>
            <pc:docMk/>
            <pc:sldMk cId="4160091060" sldId="527"/>
            <ac:spMk id="3" creationId="{18482CEC-3293-484C-B329-3562196856FB}"/>
          </ac:spMkLst>
        </pc:spChg>
      </pc:sldChg>
      <pc:sldChg chg="add del">
        <pc:chgData name="Robert Coe" userId="67bea0881ae6006b" providerId="LiveId" clId="{52E5D139-FD67-4C93-B1D0-08C928BED96B}" dt="2019-04-27T15:30:55.333" v="1463" actId="2696"/>
        <pc:sldMkLst>
          <pc:docMk/>
          <pc:sldMk cId="3471425163" sldId="528"/>
        </pc:sldMkLst>
      </pc:sldChg>
      <pc:sldChg chg="addSp delSp modSp add">
        <pc:chgData name="Robert Coe" userId="67bea0881ae6006b" providerId="LiveId" clId="{52E5D139-FD67-4C93-B1D0-08C928BED96B}" dt="2019-04-27T15:25:28.946" v="1461" actId="478"/>
        <pc:sldMkLst>
          <pc:docMk/>
          <pc:sldMk cId="1135882571" sldId="529"/>
        </pc:sldMkLst>
        <pc:spChg chg="del mod">
          <ac:chgData name="Robert Coe" userId="67bea0881ae6006b" providerId="LiveId" clId="{52E5D139-FD67-4C93-B1D0-08C928BED96B}" dt="2019-04-27T15:25:28.946" v="1461" actId="478"/>
          <ac:spMkLst>
            <pc:docMk/>
            <pc:sldMk cId="1135882571" sldId="529"/>
            <ac:spMk id="4" creationId="{00000000-0000-0000-0000-000000000000}"/>
          </ac:spMkLst>
        </pc:spChg>
        <pc:spChg chg="mod">
          <ac:chgData name="Robert Coe" userId="67bea0881ae6006b" providerId="LiveId" clId="{52E5D139-FD67-4C93-B1D0-08C928BED96B}" dt="2019-04-23T17:32:07.805" v="262" actId="20577"/>
          <ac:spMkLst>
            <pc:docMk/>
            <pc:sldMk cId="1135882571" sldId="529"/>
            <ac:spMk id="5" creationId="{00000000-0000-0000-0000-000000000000}"/>
          </ac:spMkLst>
        </pc:spChg>
        <pc:spChg chg="add">
          <ac:chgData name="Robert Coe" userId="67bea0881ae6006b" providerId="LiveId" clId="{52E5D139-FD67-4C93-B1D0-08C928BED96B}" dt="2019-04-27T15:25:20.323" v="1459"/>
          <ac:spMkLst>
            <pc:docMk/>
            <pc:sldMk cId="1135882571" sldId="529"/>
            <ac:spMk id="6" creationId="{67003022-3F4A-41C3-A567-E84C57A383B4}"/>
          </ac:spMkLst>
        </pc:spChg>
        <pc:spChg chg="mod">
          <ac:chgData name="Robert Coe" userId="67bea0881ae6006b" providerId="LiveId" clId="{52E5D139-FD67-4C93-B1D0-08C928BED96B}" dt="2019-04-23T17:31:51.901" v="244" actId="20577"/>
          <ac:spMkLst>
            <pc:docMk/>
            <pc:sldMk cId="1135882571" sldId="529"/>
            <ac:spMk id="7" creationId="{00000000-0000-0000-0000-000000000000}"/>
          </ac:spMkLst>
        </pc:spChg>
      </pc:sldChg>
      <pc:sldChg chg="add del">
        <pc:chgData name="Robert Coe" userId="67bea0881ae6006b" providerId="LiveId" clId="{52E5D139-FD67-4C93-B1D0-08C928BED96B}" dt="2019-04-27T15:31:01.759" v="1464" actId="2696"/>
        <pc:sldMkLst>
          <pc:docMk/>
          <pc:sldMk cId="898915103" sldId="530"/>
        </pc:sldMkLst>
      </pc:sldChg>
      <pc:sldChg chg="modSp add">
        <pc:chgData name="Robert Coe" userId="67bea0881ae6006b" providerId="LiveId" clId="{52E5D139-FD67-4C93-B1D0-08C928BED96B}" dt="2019-04-28T19:10:19.664" v="1580" actId="20577"/>
        <pc:sldMkLst>
          <pc:docMk/>
          <pc:sldMk cId="4288916419" sldId="578"/>
        </pc:sldMkLst>
        <pc:spChg chg="mod">
          <ac:chgData name="Robert Coe" userId="67bea0881ae6006b" providerId="LiveId" clId="{52E5D139-FD67-4C93-B1D0-08C928BED96B}" dt="2019-04-28T19:10:19.664" v="1580" actId="20577"/>
          <ac:spMkLst>
            <pc:docMk/>
            <pc:sldMk cId="4288916419" sldId="578"/>
            <ac:spMk id="3" creationId="{00000000-0000-0000-0000-000000000000}"/>
          </ac:spMkLst>
        </pc:spChg>
      </pc:sldChg>
      <pc:sldChg chg="add del">
        <pc:chgData name="Robert Coe" userId="67bea0881ae6006b" providerId="LiveId" clId="{52E5D139-FD67-4C93-B1D0-08C928BED96B}" dt="2019-04-28T19:08:16.703" v="1571" actId="2696"/>
        <pc:sldMkLst>
          <pc:docMk/>
          <pc:sldMk cId="4062928025" sldId="580"/>
        </pc:sldMkLst>
      </pc:sldChg>
      <pc:sldChg chg="delSp modSp add ord">
        <pc:chgData name="Robert Coe" userId="67bea0881ae6006b" providerId="LiveId" clId="{52E5D139-FD67-4C93-B1D0-08C928BED96B}" dt="2019-04-23T18:34:37.591" v="344"/>
        <pc:sldMkLst>
          <pc:docMk/>
          <pc:sldMk cId="3607203402" sldId="581"/>
        </pc:sldMkLst>
        <pc:spChg chg="del">
          <ac:chgData name="Robert Coe" userId="67bea0881ae6006b" providerId="LiveId" clId="{52E5D139-FD67-4C93-B1D0-08C928BED96B}" dt="2019-04-23T17:56:53.059" v="319" actId="478"/>
          <ac:spMkLst>
            <pc:docMk/>
            <pc:sldMk cId="3607203402" sldId="581"/>
            <ac:spMk id="3" creationId="{00000000-0000-0000-0000-000000000000}"/>
          </ac:spMkLst>
        </pc:spChg>
        <pc:graphicFrameChg chg="mod">
          <ac:chgData name="Robert Coe" userId="67bea0881ae6006b" providerId="LiveId" clId="{52E5D139-FD67-4C93-B1D0-08C928BED96B}" dt="2019-04-23T18:18:50.840" v="343" actId="20577"/>
          <ac:graphicFrameMkLst>
            <pc:docMk/>
            <pc:sldMk cId="3607203402" sldId="581"/>
            <ac:graphicFrameMk id="5" creationId="{00000000-0000-0000-0000-000000000000}"/>
          </ac:graphicFrameMkLst>
        </pc:graphicFrameChg>
      </pc:sldChg>
      <pc:sldChg chg="add">
        <pc:chgData name="Robert Coe" userId="67bea0881ae6006b" providerId="LiveId" clId="{52E5D139-FD67-4C93-B1D0-08C928BED96B}" dt="2019-04-27T15:52:38.175" v="1501"/>
        <pc:sldMkLst>
          <pc:docMk/>
          <pc:sldMk cId="2561766634" sldId="582"/>
        </pc:sldMkLst>
      </pc:sldChg>
      <pc:sldChg chg="modSp add">
        <pc:chgData name="Robert Coe" userId="67bea0881ae6006b" providerId="LiveId" clId="{52E5D139-FD67-4C93-B1D0-08C928BED96B}" dt="2019-04-27T15:01:42.476" v="970" actId="20577"/>
        <pc:sldMkLst>
          <pc:docMk/>
          <pc:sldMk cId="2562359981" sldId="583"/>
        </pc:sldMkLst>
        <pc:spChg chg="mod">
          <ac:chgData name="Robert Coe" userId="67bea0881ae6006b" providerId="LiveId" clId="{52E5D139-FD67-4C93-B1D0-08C928BED96B}" dt="2019-04-27T14:59:44.644" v="921" actId="404"/>
          <ac:spMkLst>
            <pc:docMk/>
            <pc:sldMk cId="2562359981" sldId="583"/>
            <ac:spMk id="2" creationId="{00000000-0000-0000-0000-000000000000}"/>
          </ac:spMkLst>
        </pc:spChg>
        <pc:spChg chg="mod">
          <ac:chgData name="Robert Coe" userId="67bea0881ae6006b" providerId="LiveId" clId="{52E5D139-FD67-4C93-B1D0-08C928BED96B}" dt="2019-04-27T15:01:42.476" v="970" actId="20577"/>
          <ac:spMkLst>
            <pc:docMk/>
            <pc:sldMk cId="2562359981" sldId="583"/>
            <ac:spMk id="3" creationId="{00000000-0000-0000-0000-000000000000}"/>
          </ac:spMkLst>
        </pc:spChg>
      </pc:sldChg>
      <pc:sldChg chg="add">
        <pc:chgData name="Robert Coe" userId="67bea0881ae6006b" providerId="LiveId" clId="{52E5D139-FD67-4C93-B1D0-08C928BED96B}" dt="2019-04-27T15:52:38.175" v="1501"/>
        <pc:sldMkLst>
          <pc:docMk/>
          <pc:sldMk cId="457121051" sldId="584"/>
        </pc:sldMkLst>
      </pc:sldChg>
      <pc:sldChg chg="add">
        <pc:chgData name="Robert Coe" userId="67bea0881ae6006b" providerId="LiveId" clId="{52E5D139-FD67-4C93-B1D0-08C928BED96B}" dt="2019-04-27T15:52:38.175" v="1501"/>
        <pc:sldMkLst>
          <pc:docMk/>
          <pc:sldMk cId="1134866288" sldId="585"/>
        </pc:sldMkLst>
      </pc:sldChg>
      <pc:sldChg chg="add del">
        <pc:chgData name="Robert Coe" userId="67bea0881ae6006b" providerId="LiveId" clId="{52E5D139-FD67-4C93-B1D0-08C928BED96B}" dt="2019-04-27T14:58:01.416" v="878" actId="2696"/>
        <pc:sldMkLst>
          <pc:docMk/>
          <pc:sldMk cId="1442674431" sldId="585"/>
        </pc:sldMkLst>
      </pc:sldChg>
      <pc:sldChg chg="modSp add">
        <pc:chgData name="Robert Coe" userId="67bea0881ae6006b" providerId="LiveId" clId="{52E5D139-FD67-4C93-B1D0-08C928BED96B}" dt="2019-04-28T19:09:27.030" v="1573" actId="14100"/>
        <pc:sldMkLst>
          <pc:docMk/>
          <pc:sldMk cId="2692753481" sldId="586"/>
        </pc:sldMkLst>
        <pc:spChg chg="mod">
          <ac:chgData name="Robert Coe" userId="67bea0881ae6006b" providerId="LiveId" clId="{52E5D139-FD67-4C93-B1D0-08C928BED96B}" dt="2019-04-28T19:09:27.030" v="1573" actId="14100"/>
          <ac:spMkLst>
            <pc:docMk/>
            <pc:sldMk cId="2692753481" sldId="586"/>
            <ac:spMk id="3" creationId="{00000000-0000-0000-0000-000000000000}"/>
          </ac:spMkLst>
        </pc:spChg>
      </pc:sldChg>
      <pc:sldChg chg="modSp add del ord">
        <pc:chgData name="Robert Coe" userId="67bea0881ae6006b" providerId="LiveId" clId="{52E5D139-FD67-4C93-B1D0-08C928BED96B}" dt="2019-04-27T15:10:27.217" v="1034" actId="2696"/>
        <pc:sldMkLst>
          <pc:docMk/>
          <pc:sldMk cId="3266849194" sldId="586"/>
        </pc:sldMkLst>
        <pc:spChg chg="mod">
          <ac:chgData name="Robert Coe" userId="67bea0881ae6006b" providerId="LiveId" clId="{52E5D139-FD67-4C93-B1D0-08C928BED96B}" dt="2019-04-23T17:35:15.543" v="267" actId="27636"/>
          <ac:spMkLst>
            <pc:docMk/>
            <pc:sldMk cId="3266849194" sldId="586"/>
            <ac:spMk id="3" creationId="{00000000-0000-0000-0000-000000000000}"/>
          </ac:spMkLst>
        </pc:spChg>
      </pc:sldChg>
      <pc:sldChg chg="add">
        <pc:chgData name="Robert Coe" userId="67bea0881ae6006b" providerId="LiveId" clId="{52E5D139-FD67-4C93-B1D0-08C928BED96B}" dt="2019-04-27T15:52:38.175" v="1501"/>
        <pc:sldMkLst>
          <pc:docMk/>
          <pc:sldMk cId="1836923494" sldId="587"/>
        </pc:sldMkLst>
      </pc:sldChg>
      <pc:sldChg chg="add">
        <pc:chgData name="Robert Coe" userId="67bea0881ae6006b" providerId="LiveId" clId="{52E5D139-FD67-4C93-B1D0-08C928BED96B}" dt="2019-04-23T17:33:11.583" v="264"/>
        <pc:sldMkLst>
          <pc:docMk/>
          <pc:sldMk cId="2414435444" sldId="588"/>
        </pc:sldMkLst>
      </pc:sldChg>
      <pc:sldChg chg="modSp add">
        <pc:chgData name="Robert Coe" userId="67bea0881ae6006b" providerId="LiveId" clId="{52E5D139-FD67-4C93-B1D0-08C928BED96B}" dt="2019-04-27T14:28:58.785" v="561" actId="14100"/>
        <pc:sldMkLst>
          <pc:docMk/>
          <pc:sldMk cId="3502510082" sldId="589"/>
        </pc:sldMkLst>
        <pc:picChg chg="mod">
          <ac:chgData name="Robert Coe" userId="67bea0881ae6006b" providerId="LiveId" clId="{52E5D139-FD67-4C93-B1D0-08C928BED96B}" dt="2019-04-27T14:28:58.785" v="561" actId="14100"/>
          <ac:picMkLst>
            <pc:docMk/>
            <pc:sldMk cId="3502510082" sldId="589"/>
            <ac:picMk id="4" creationId="{00000000-0000-0000-0000-000000000000}"/>
          </ac:picMkLst>
        </pc:picChg>
      </pc:sldChg>
      <pc:sldChg chg="add">
        <pc:chgData name="Robert Coe" userId="67bea0881ae6006b" providerId="LiveId" clId="{52E5D139-FD67-4C93-B1D0-08C928BED96B}" dt="2019-04-23T17:33:11.583" v="264"/>
        <pc:sldMkLst>
          <pc:docMk/>
          <pc:sldMk cId="3734550281" sldId="590"/>
        </pc:sldMkLst>
      </pc:sldChg>
      <pc:sldChg chg="add">
        <pc:chgData name="Robert Coe" userId="67bea0881ae6006b" providerId="LiveId" clId="{52E5D139-FD67-4C93-B1D0-08C928BED96B}" dt="2019-04-23T17:33:11.583" v="264"/>
        <pc:sldMkLst>
          <pc:docMk/>
          <pc:sldMk cId="1100440959" sldId="591"/>
        </pc:sldMkLst>
      </pc:sldChg>
      <pc:sldChg chg="add">
        <pc:chgData name="Robert Coe" userId="67bea0881ae6006b" providerId="LiveId" clId="{52E5D139-FD67-4C93-B1D0-08C928BED96B}" dt="2019-04-23T17:33:11.583" v="264"/>
        <pc:sldMkLst>
          <pc:docMk/>
          <pc:sldMk cId="1158394545" sldId="592"/>
        </pc:sldMkLst>
      </pc:sldChg>
      <pc:sldChg chg="modSp add">
        <pc:chgData name="Robert Coe" userId="67bea0881ae6006b" providerId="LiveId" clId="{52E5D139-FD67-4C93-B1D0-08C928BED96B}" dt="2019-04-23T17:33:11.913" v="265" actId="27636"/>
        <pc:sldMkLst>
          <pc:docMk/>
          <pc:sldMk cId="1535848439" sldId="593"/>
        </pc:sldMkLst>
        <pc:spChg chg="mod">
          <ac:chgData name="Robert Coe" userId="67bea0881ae6006b" providerId="LiveId" clId="{52E5D139-FD67-4C93-B1D0-08C928BED96B}" dt="2019-04-23T17:33:11.913" v="265" actId="27636"/>
          <ac:spMkLst>
            <pc:docMk/>
            <pc:sldMk cId="1535848439" sldId="593"/>
            <ac:spMk id="3" creationId="{00000000-0000-0000-0000-000000000000}"/>
          </ac:spMkLst>
        </pc:spChg>
      </pc:sldChg>
      <pc:sldChg chg="add">
        <pc:chgData name="Robert Coe" userId="67bea0881ae6006b" providerId="LiveId" clId="{52E5D139-FD67-4C93-B1D0-08C928BED96B}" dt="2019-04-23T17:33:11.583" v="264"/>
        <pc:sldMkLst>
          <pc:docMk/>
          <pc:sldMk cId="123857474" sldId="594"/>
        </pc:sldMkLst>
      </pc:sldChg>
      <pc:sldChg chg="add">
        <pc:chgData name="Robert Coe" userId="67bea0881ae6006b" providerId="LiveId" clId="{52E5D139-FD67-4C93-B1D0-08C928BED96B}" dt="2019-04-23T17:33:11.583" v="264"/>
        <pc:sldMkLst>
          <pc:docMk/>
          <pc:sldMk cId="2406824388" sldId="595"/>
        </pc:sldMkLst>
      </pc:sldChg>
      <pc:sldChg chg="modSp add">
        <pc:chgData name="Robert Coe" userId="67bea0881ae6006b" providerId="LiveId" clId="{52E5D139-FD67-4C93-B1D0-08C928BED96B}" dt="2019-04-27T15:04:28.308" v="1011" actId="20577"/>
        <pc:sldMkLst>
          <pc:docMk/>
          <pc:sldMk cId="2138149903" sldId="600"/>
        </pc:sldMkLst>
        <pc:spChg chg="mod">
          <ac:chgData name="Robert Coe" userId="67bea0881ae6006b" providerId="LiveId" clId="{52E5D139-FD67-4C93-B1D0-08C928BED96B}" dt="2019-04-27T15:03:09.113" v="980" actId="404"/>
          <ac:spMkLst>
            <pc:docMk/>
            <pc:sldMk cId="2138149903" sldId="600"/>
            <ac:spMk id="2" creationId="{00000000-0000-0000-0000-000000000000}"/>
          </ac:spMkLst>
        </pc:spChg>
        <pc:spChg chg="mod">
          <ac:chgData name="Robert Coe" userId="67bea0881ae6006b" providerId="LiveId" clId="{52E5D139-FD67-4C93-B1D0-08C928BED96B}" dt="2019-04-27T15:04:28.308" v="1011" actId="20577"/>
          <ac:spMkLst>
            <pc:docMk/>
            <pc:sldMk cId="2138149903" sldId="600"/>
            <ac:spMk id="3" creationId="{00000000-0000-0000-0000-000000000000}"/>
          </ac:spMkLst>
        </pc:spChg>
      </pc:sldChg>
      <pc:sldChg chg="modSp add">
        <pc:chgData name="Robert Coe" userId="67bea0881ae6006b" providerId="LiveId" clId="{52E5D139-FD67-4C93-B1D0-08C928BED96B}" dt="2019-04-27T15:05:57.749" v="1018" actId="20577"/>
        <pc:sldMkLst>
          <pc:docMk/>
          <pc:sldMk cId="3250183054" sldId="601"/>
        </pc:sldMkLst>
        <pc:spChg chg="mod">
          <ac:chgData name="Robert Coe" userId="67bea0881ae6006b" providerId="LiveId" clId="{52E5D139-FD67-4C93-B1D0-08C928BED96B}" dt="2019-04-27T15:05:57.749" v="1018" actId="20577"/>
          <ac:spMkLst>
            <pc:docMk/>
            <pc:sldMk cId="3250183054" sldId="601"/>
            <ac:spMk id="157698" creationId="{00000000-0000-0000-0000-000000000000}"/>
          </ac:spMkLst>
        </pc:spChg>
        <pc:spChg chg="mod">
          <ac:chgData name="Robert Coe" userId="67bea0881ae6006b" providerId="LiveId" clId="{52E5D139-FD67-4C93-B1D0-08C928BED96B}" dt="2019-04-27T15:05:48.589" v="1015" actId="27636"/>
          <ac:spMkLst>
            <pc:docMk/>
            <pc:sldMk cId="3250183054" sldId="601"/>
            <ac:spMk id="157699" creationId="{00000000-0000-0000-0000-000000000000}"/>
          </ac:spMkLst>
        </pc:spChg>
      </pc:sldChg>
      <pc:sldChg chg="modSp add">
        <pc:chgData name="Robert Coe" userId="67bea0881ae6006b" providerId="LiveId" clId="{52E5D139-FD67-4C93-B1D0-08C928BED96B}" dt="2019-04-27T15:21:14.311" v="1378" actId="20577"/>
        <pc:sldMkLst>
          <pc:docMk/>
          <pc:sldMk cId="2833368923" sldId="602"/>
        </pc:sldMkLst>
        <pc:spChg chg="mod">
          <ac:chgData name="Robert Coe" userId="67bea0881ae6006b" providerId="LiveId" clId="{52E5D139-FD67-4C93-B1D0-08C928BED96B}" dt="2019-04-27T15:21:08.057" v="1377" actId="14100"/>
          <ac:spMkLst>
            <pc:docMk/>
            <pc:sldMk cId="2833368923" sldId="602"/>
            <ac:spMk id="2" creationId="{00000000-0000-0000-0000-000000000000}"/>
          </ac:spMkLst>
        </pc:spChg>
        <pc:spChg chg="mod">
          <ac:chgData name="Robert Coe" userId="67bea0881ae6006b" providerId="LiveId" clId="{52E5D139-FD67-4C93-B1D0-08C928BED96B}" dt="2019-04-27T15:21:14.311" v="1378" actId="20577"/>
          <ac:spMkLst>
            <pc:docMk/>
            <pc:sldMk cId="2833368923" sldId="602"/>
            <ac:spMk id="3" creationId="{00000000-0000-0000-0000-000000000000}"/>
          </ac:spMkLst>
        </pc:spChg>
      </pc:sldChg>
      <pc:sldChg chg="add">
        <pc:chgData name="Robert Coe" userId="67bea0881ae6006b" providerId="LiveId" clId="{52E5D139-FD67-4C93-B1D0-08C928BED96B}" dt="2019-04-23T17:35:15.180" v="266"/>
        <pc:sldMkLst>
          <pc:docMk/>
          <pc:sldMk cId="2852492139" sldId="603"/>
        </pc:sldMkLst>
      </pc:sldChg>
      <pc:sldChg chg="add">
        <pc:chgData name="Robert Coe" userId="67bea0881ae6006b" providerId="LiveId" clId="{52E5D139-FD67-4C93-B1D0-08C928BED96B}" dt="2019-04-23T17:35:15.180" v="266"/>
        <pc:sldMkLst>
          <pc:docMk/>
          <pc:sldMk cId="3094190537" sldId="604"/>
        </pc:sldMkLst>
      </pc:sldChg>
      <pc:sldChg chg="modSp add del">
        <pc:chgData name="Robert Coe" userId="67bea0881ae6006b" providerId="LiveId" clId="{52E5D139-FD67-4C93-B1D0-08C928BED96B}" dt="2019-04-27T15:30:53.969" v="1462" actId="2696"/>
        <pc:sldMkLst>
          <pc:docMk/>
          <pc:sldMk cId="3175743366" sldId="605"/>
        </pc:sldMkLst>
        <pc:spChg chg="mod">
          <ac:chgData name="Robert Coe" userId="67bea0881ae6006b" providerId="LiveId" clId="{52E5D139-FD67-4C93-B1D0-08C928BED96B}" dt="2019-04-23T17:35:15.624" v="271" actId="27636"/>
          <ac:spMkLst>
            <pc:docMk/>
            <pc:sldMk cId="3175743366" sldId="605"/>
            <ac:spMk id="3" creationId="{00000000-0000-0000-0000-000000000000}"/>
          </ac:spMkLst>
        </pc:spChg>
      </pc:sldChg>
      <pc:sldChg chg="modSp add ord">
        <pc:chgData name="Robert Coe" userId="67bea0881ae6006b" providerId="LiveId" clId="{52E5D139-FD67-4C93-B1D0-08C928BED96B}" dt="2019-04-27T15:13:47.350" v="1158" actId="20577"/>
        <pc:sldMkLst>
          <pc:docMk/>
          <pc:sldMk cId="4030657868" sldId="610"/>
        </pc:sldMkLst>
        <pc:spChg chg="mod">
          <ac:chgData name="Robert Coe" userId="67bea0881ae6006b" providerId="LiveId" clId="{52E5D139-FD67-4C93-B1D0-08C928BED96B}" dt="2019-04-27T15:11:09.063" v="1054" actId="20577"/>
          <ac:spMkLst>
            <pc:docMk/>
            <pc:sldMk cId="4030657868" sldId="610"/>
            <ac:spMk id="2" creationId="{00000000-0000-0000-0000-000000000000}"/>
          </ac:spMkLst>
        </pc:spChg>
        <pc:spChg chg="mod">
          <ac:chgData name="Robert Coe" userId="67bea0881ae6006b" providerId="LiveId" clId="{52E5D139-FD67-4C93-B1D0-08C928BED96B}" dt="2019-04-27T15:13:47.350" v="1158" actId="20577"/>
          <ac:spMkLst>
            <pc:docMk/>
            <pc:sldMk cId="4030657868" sldId="610"/>
            <ac:spMk id="3" creationId="{00000000-0000-0000-0000-000000000000}"/>
          </ac:spMkLst>
        </pc:spChg>
      </pc:sldChg>
      <pc:sldChg chg="modSp add ord">
        <pc:chgData name="Robert Coe" userId="67bea0881ae6006b" providerId="LiveId" clId="{52E5D139-FD67-4C93-B1D0-08C928BED96B}" dt="2019-04-28T20:36:32.863" v="1601" actId="20577"/>
        <pc:sldMkLst>
          <pc:docMk/>
          <pc:sldMk cId="41888768" sldId="611"/>
        </pc:sldMkLst>
        <pc:spChg chg="mod">
          <ac:chgData name="Robert Coe" userId="67bea0881ae6006b" providerId="LiveId" clId="{52E5D139-FD67-4C93-B1D0-08C928BED96B}" dt="2019-04-28T20:36:32.863" v="1601" actId="20577"/>
          <ac:spMkLst>
            <pc:docMk/>
            <pc:sldMk cId="41888768" sldId="611"/>
            <ac:spMk id="2" creationId="{00000000-0000-0000-0000-000000000000}"/>
          </ac:spMkLst>
        </pc:spChg>
        <pc:spChg chg="mod">
          <ac:chgData name="Robert Coe" userId="67bea0881ae6006b" providerId="LiveId" clId="{52E5D139-FD67-4C93-B1D0-08C928BED96B}" dt="2019-04-27T15:18:00.053" v="1277" actId="27636"/>
          <ac:spMkLst>
            <pc:docMk/>
            <pc:sldMk cId="41888768" sldId="611"/>
            <ac:spMk id="3" creationId="{00000000-0000-0000-0000-000000000000}"/>
          </ac:spMkLst>
        </pc:spChg>
      </pc:sldChg>
      <pc:sldChg chg="modSp add ord">
        <pc:chgData name="Robert Coe" userId="67bea0881ae6006b" providerId="LiveId" clId="{52E5D139-FD67-4C93-B1D0-08C928BED96B}" dt="2019-04-27T15:23:50.835" v="1453" actId="27636"/>
        <pc:sldMkLst>
          <pc:docMk/>
          <pc:sldMk cId="3054703087" sldId="612"/>
        </pc:sldMkLst>
        <pc:spChg chg="mod">
          <ac:chgData name="Robert Coe" userId="67bea0881ae6006b" providerId="LiveId" clId="{52E5D139-FD67-4C93-B1D0-08C928BED96B}" dt="2019-04-27T15:19:02.852" v="1297" actId="20577"/>
          <ac:spMkLst>
            <pc:docMk/>
            <pc:sldMk cId="3054703087" sldId="612"/>
            <ac:spMk id="2" creationId="{00000000-0000-0000-0000-000000000000}"/>
          </ac:spMkLst>
        </pc:spChg>
        <pc:spChg chg="mod">
          <ac:chgData name="Robert Coe" userId="67bea0881ae6006b" providerId="LiveId" clId="{52E5D139-FD67-4C93-B1D0-08C928BED96B}" dt="2019-04-27T15:23:50.835" v="1453" actId="27636"/>
          <ac:spMkLst>
            <pc:docMk/>
            <pc:sldMk cId="3054703087" sldId="612"/>
            <ac:spMk id="3" creationId="{00000000-0000-0000-0000-000000000000}"/>
          </ac:spMkLst>
        </pc:spChg>
      </pc:sldChg>
      <pc:sldChg chg="modSp add modAnim">
        <pc:chgData name="Robert Coe" userId="67bea0881ae6006b" providerId="LiveId" clId="{52E5D139-FD67-4C93-B1D0-08C928BED96B}" dt="2019-04-27T14:53:05.088" v="844"/>
        <pc:sldMkLst>
          <pc:docMk/>
          <pc:sldMk cId="1038729973" sldId="613"/>
        </pc:sldMkLst>
        <pc:spChg chg="mod">
          <ac:chgData name="Robert Coe" userId="67bea0881ae6006b" providerId="LiveId" clId="{52E5D139-FD67-4C93-B1D0-08C928BED96B}" dt="2019-04-27T14:31:48.278" v="568" actId="20577"/>
          <ac:spMkLst>
            <pc:docMk/>
            <pc:sldMk cId="1038729973" sldId="613"/>
            <ac:spMk id="2" creationId="{97B730A7-71A9-48F3-B9D5-10857BA66F9D}"/>
          </ac:spMkLst>
        </pc:spChg>
        <pc:spChg chg="mod">
          <ac:chgData name="Robert Coe" userId="67bea0881ae6006b" providerId="LiveId" clId="{52E5D139-FD67-4C93-B1D0-08C928BED96B}" dt="2019-04-27T14:47:47.502" v="838" actId="20577"/>
          <ac:spMkLst>
            <pc:docMk/>
            <pc:sldMk cId="1038729973" sldId="613"/>
            <ac:spMk id="3" creationId="{BA6BF4E8-F538-4015-BBB9-883F1E5AF955}"/>
          </ac:spMkLst>
        </pc:spChg>
      </pc:sldChg>
      <pc:sldChg chg="addSp modSp add">
        <pc:chgData name="Robert Coe" userId="67bea0881ae6006b" providerId="LiveId" clId="{52E5D139-FD67-4C93-B1D0-08C928BED96B}" dt="2019-04-27T14:55:18.323" v="877" actId="1076"/>
        <pc:sldMkLst>
          <pc:docMk/>
          <pc:sldMk cId="30992788" sldId="614"/>
        </pc:sldMkLst>
        <pc:spChg chg="mod">
          <ac:chgData name="Robert Coe" userId="67bea0881ae6006b" providerId="LiveId" clId="{52E5D139-FD67-4C93-B1D0-08C928BED96B}" dt="2019-04-27T14:53:45.911" v="848" actId="207"/>
          <ac:spMkLst>
            <pc:docMk/>
            <pc:sldMk cId="30992788" sldId="614"/>
            <ac:spMk id="3" creationId="{BA6BF4E8-F538-4015-BBB9-883F1E5AF955}"/>
          </ac:spMkLst>
        </pc:spChg>
        <pc:spChg chg="add mod">
          <ac:chgData name="Robert Coe" userId="67bea0881ae6006b" providerId="LiveId" clId="{52E5D139-FD67-4C93-B1D0-08C928BED96B}" dt="2019-04-27T14:55:18.323" v="877" actId="1076"/>
          <ac:spMkLst>
            <pc:docMk/>
            <pc:sldMk cId="30992788" sldId="614"/>
            <ac:spMk id="5" creationId="{4D37891E-FD26-4ECE-8514-8D8ABE526877}"/>
          </ac:spMkLst>
        </pc:spChg>
      </pc:sldChg>
      <pc:sldChg chg="modSp add">
        <pc:chgData name="Robert Coe" userId="67bea0881ae6006b" providerId="LiveId" clId="{52E5D139-FD67-4C93-B1D0-08C928BED96B}" dt="2019-04-27T15:31:59.048" v="1500" actId="20577"/>
        <pc:sldMkLst>
          <pc:docMk/>
          <pc:sldMk cId="2729049331" sldId="615"/>
        </pc:sldMkLst>
        <pc:spChg chg="mod">
          <ac:chgData name="Robert Coe" userId="67bea0881ae6006b" providerId="LiveId" clId="{52E5D139-FD67-4C93-B1D0-08C928BED96B}" dt="2019-04-27T15:31:59.048" v="1500" actId="20577"/>
          <ac:spMkLst>
            <pc:docMk/>
            <pc:sldMk cId="2729049331" sldId="615"/>
            <ac:spMk id="5" creationId="{00000000-0000-0000-0000-000000000000}"/>
          </ac:spMkLst>
        </pc:spChg>
        <pc:spChg chg="mod">
          <ac:chgData name="Robert Coe" userId="67bea0881ae6006b" providerId="LiveId" clId="{52E5D139-FD67-4C93-B1D0-08C928BED96B}" dt="2019-04-27T15:31:42.809" v="1466" actId="20577"/>
          <ac:spMkLst>
            <pc:docMk/>
            <pc:sldMk cId="2729049331" sldId="615"/>
            <ac:spMk id="7" creationId="{00000000-0000-0000-0000-000000000000}"/>
          </ac:spMkLst>
        </pc:spChg>
      </pc:sldChg>
      <pc:sldChg chg="modSp add del ord">
        <pc:chgData name="Robert Coe" userId="67bea0881ae6006b" providerId="LiveId" clId="{52E5D139-FD67-4C93-B1D0-08C928BED96B}" dt="2019-04-27T15:10:51.946" v="1035" actId="2696"/>
        <pc:sldMkLst>
          <pc:docMk/>
          <pc:sldMk cId="3790708161" sldId="615"/>
        </pc:sldMkLst>
        <pc:spChg chg="mod">
          <ac:chgData name="Robert Coe" userId="67bea0881ae6006b" providerId="LiveId" clId="{52E5D139-FD67-4C93-B1D0-08C928BED96B}" dt="2019-04-27T15:08:37.949" v="1033" actId="20577"/>
          <ac:spMkLst>
            <pc:docMk/>
            <pc:sldMk cId="3790708161" sldId="615"/>
            <ac:spMk id="2" creationId="{00000000-0000-0000-0000-000000000000}"/>
          </ac:spMkLst>
        </pc:spChg>
      </pc:sldChg>
      <pc:sldChg chg="add del">
        <pc:chgData name="Robert Coe" userId="67bea0881ae6006b" providerId="LiveId" clId="{52E5D139-FD67-4C93-B1D0-08C928BED96B}" dt="2019-04-27T15:02:10.135" v="971" actId="2696"/>
        <pc:sldMkLst>
          <pc:docMk/>
          <pc:sldMk cId="3918371256" sldId="615"/>
        </pc:sldMkLst>
      </pc:sldChg>
      <pc:sldChg chg="add">
        <pc:chgData name="Robert Coe" userId="67bea0881ae6006b" providerId="LiveId" clId="{52E5D139-FD67-4C93-B1D0-08C928BED96B}" dt="2019-04-27T15:52:38.175" v="1501"/>
        <pc:sldMkLst>
          <pc:docMk/>
          <pc:sldMk cId="1109452995" sldId="616"/>
        </pc:sldMkLst>
      </pc:sldChg>
      <pc:sldChg chg="add">
        <pc:chgData name="Robert Coe" userId="67bea0881ae6006b" providerId="LiveId" clId="{52E5D139-FD67-4C93-B1D0-08C928BED96B}" dt="2019-04-27T15:52:38.175" v="1501"/>
        <pc:sldMkLst>
          <pc:docMk/>
          <pc:sldMk cId="1540905484" sldId="617"/>
        </pc:sldMkLst>
      </pc:sldChg>
      <pc:sldChg chg="addSp delSp modSp add">
        <pc:chgData name="Robert Coe" userId="67bea0881ae6006b" providerId="LiveId" clId="{52E5D139-FD67-4C93-B1D0-08C928BED96B}" dt="2019-04-28T20:06:09.099" v="1586" actId="1076"/>
        <pc:sldMkLst>
          <pc:docMk/>
          <pc:sldMk cId="1070537186" sldId="618"/>
        </pc:sldMkLst>
        <pc:spChg chg="del">
          <ac:chgData name="Robert Coe" userId="67bea0881ae6006b" providerId="LiveId" clId="{52E5D139-FD67-4C93-B1D0-08C928BED96B}" dt="2019-04-28T20:05:49.477" v="1583" actId="478"/>
          <ac:spMkLst>
            <pc:docMk/>
            <pc:sldMk cId="1070537186" sldId="618"/>
            <ac:spMk id="2" creationId="{F32BF8CF-1AED-43E4-BACB-1078D6BA76AA}"/>
          </ac:spMkLst>
        </pc:spChg>
        <pc:spChg chg="del">
          <ac:chgData name="Robert Coe" userId="67bea0881ae6006b" providerId="LiveId" clId="{52E5D139-FD67-4C93-B1D0-08C928BED96B}" dt="2019-04-28T20:05:33.480" v="1582"/>
          <ac:spMkLst>
            <pc:docMk/>
            <pc:sldMk cId="1070537186" sldId="618"/>
            <ac:spMk id="3" creationId="{94E714B9-21BE-47FA-9E2D-AEC08E3F6BA9}"/>
          </ac:spMkLst>
        </pc:spChg>
        <pc:picChg chg="add mod">
          <ac:chgData name="Robert Coe" userId="67bea0881ae6006b" providerId="LiveId" clId="{52E5D139-FD67-4C93-B1D0-08C928BED96B}" dt="2019-04-28T20:06:09.099" v="1586" actId="1076"/>
          <ac:picMkLst>
            <pc:docMk/>
            <pc:sldMk cId="1070537186" sldId="618"/>
            <ac:picMk id="5" creationId="{BA15DBD6-88A7-4C5C-BE18-24B59161926B}"/>
          </ac:picMkLst>
        </pc:picChg>
      </pc:sldChg>
      <pc:sldChg chg="addSp delSp add">
        <pc:chgData name="Robert Coe" userId="67bea0881ae6006b" providerId="LiveId" clId="{52E5D139-FD67-4C93-B1D0-08C928BED96B}" dt="2019-04-28T20:08:51.541" v="1589"/>
        <pc:sldMkLst>
          <pc:docMk/>
          <pc:sldMk cId="2335679913" sldId="619"/>
        </pc:sldMkLst>
        <pc:spChg chg="del">
          <ac:chgData name="Robert Coe" userId="67bea0881ae6006b" providerId="LiveId" clId="{52E5D139-FD67-4C93-B1D0-08C928BED96B}" dt="2019-04-28T20:08:45.967" v="1588"/>
          <ac:spMkLst>
            <pc:docMk/>
            <pc:sldMk cId="2335679913" sldId="619"/>
            <ac:spMk id="2" creationId="{5AC93A32-2FD5-4D52-B4FA-249DEAB2E74B}"/>
          </ac:spMkLst>
        </pc:spChg>
        <pc:spChg chg="del">
          <ac:chgData name="Robert Coe" userId="67bea0881ae6006b" providerId="LiveId" clId="{52E5D139-FD67-4C93-B1D0-08C928BED96B}" dt="2019-04-28T20:08:45.967" v="1588"/>
          <ac:spMkLst>
            <pc:docMk/>
            <pc:sldMk cId="2335679913" sldId="619"/>
            <ac:spMk id="3" creationId="{147D41BA-71FE-4E17-B896-E0CCF6C3B53A}"/>
          </ac:spMkLst>
        </pc:spChg>
        <pc:picChg chg="add">
          <ac:chgData name="Robert Coe" userId="67bea0881ae6006b" providerId="LiveId" clId="{52E5D139-FD67-4C93-B1D0-08C928BED96B}" dt="2019-04-28T20:08:51.541" v="1589"/>
          <ac:picMkLst>
            <pc:docMk/>
            <pc:sldMk cId="2335679913" sldId="619"/>
            <ac:picMk id="5" creationId="{2FF2A2F9-D88A-4023-8057-101813E09C5A}"/>
          </ac:picMkLst>
        </pc:picChg>
      </pc:sldChg>
      <pc:sldChg chg="addSp delSp add">
        <pc:chgData name="Robert Coe" userId="67bea0881ae6006b" providerId="LiveId" clId="{52E5D139-FD67-4C93-B1D0-08C928BED96B}" dt="2019-04-28T20:10:15.241" v="1592"/>
        <pc:sldMkLst>
          <pc:docMk/>
          <pc:sldMk cId="612933972" sldId="620"/>
        </pc:sldMkLst>
        <pc:spChg chg="del">
          <ac:chgData name="Robert Coe" userId="67bea0881ae6006b" providerId="LiveId" clId="{52E5D139-FD67-4C93-B1D0-08C928BED96B}" dt="2019-04-28T20:09:25.142" v="1591"/>
          <ac:spMkLst>
            <pc:docMk/>
            <pc:sldMk cId="612933972" sldId="620"/>
            <ac:spMk id="2" creationId="{BC533F59-7303-4076-A6A9-6AC3F4BC54BB}"/>
          </ac:spMkLst>
        </pc:spChg>
        <pc:spChg chg="del">
          <ac:chgData name="Robert Coe" userId="67bea0881ae6006b" providerId="LiveId" clId="{52E5D139-FD67-4C93-B1D0-08C928BED96B}" dt="2019-04-28T20:09:25.142" v="1591"/>
          <ac:spMkLst>
            <pc:docMk/>
            <pc:sldMk cId="612933972" sldId="620"/>
            <ac:spMk id="3" creationId="{4F33107E-941A-4929-8B8A-EB393923BCC7}"/>
          </ac:spMkLst>
        </pc:spChg>
        <pc:picChg chg="add">
          <ac:chgData name="Robert Coe" userId="67bea0881ae6006b" providerId="LiveId" clId="{52E5D139-FD67-4C93-B1D0-08C928BED96B}" dt="2019-04-28T20:10:15.241" v="1592"/>
          <ac:picMkLst>
            <pc:docMk/>
            <pc:sldMk cId="612933972" sldId="620"/>
            <ac:picMk id="5" creationId="{92ED268E-447E-4A31-8E65-FEE4D52193C1}"/>
          </ac:picMkLst>
        </pc:picChg>
      </pc:sldChg>
      <pc:sldChg chg="addSp add">
        <pc:chgData name="Robert Coe" userId="67bea0881ae6006b" providerId="LiveId" clId="{52E5D139-FD67-4C93-B1D0-08C928BED96B}" dt="2019-04-28T20:13:35.259" v="1594"/>
        <pc:sldMkLst>
          <pc:docMk/>
          <pc:sldMk cId="1200459748" sldId="621"/>
        </pc:sldMkLst>
        <pc:picChg chg="add">
          <ac:chgData name="Robert Coe" userId="67bea0881ae6006b" providerId="LiveId" clId="{52E5D139-FD67-4C93-B1D0-08C928BED96B}" dt="2019-04-28T20:13:35.259" v="1594"/>
          <ac:picMkLst>
            <pc:docMk/>
            <pc:sldMk cId="1200459748" sldId="621"/>
            <ac:picMk id="3" creationId="{9EF2E281-C370-4C9F-A985-48A283F6A23A}"/>
          </ac:picMkLst>
        </pc:picChg>
      </pc:sldChg>
      <pc:sldChg chg="addSp add">
        <pc:chgData name="Robert Coe" userId="67bea0881ae6006b" providerId="LiveId" clId="{52E5D139-FD67-4C93-B1D0-08C928BED96B}" dt="2019-04-28T20:21:11.697" v="1596"/>
        <pc:sldMkLst>
          <pc:docMk/>
          <pc:sldMk cId="2751914669" sldId="622"/>
        </pc:sldMkLst>
        <pc:picChg chg="add">
          <ac:chgData name="Robert Coe" userId="67bea0881ae6006b" providerId="LiveId" clId="{52E5D139-FD67-4C93-B1D0-08C928BED96B}" dt="2019-04-28T20:21:11.697" v="1596"/>
          <ac:picMkLst>
            <pc:docMk/>
            <pc:sldMk cId="2751914669" sldId="622"/>
            <ac:picMk id="3" creationId="{00237BA3-6041-4821-9F11-572369EE038F}"/>
          </ac:picMkLst>
        </pc:picChg>
      </pc:sldChg>
      <pc:sldChg chg="addSp add">
        <pc:chgData name="Robert Coe" userId="67bea0881ae6006b" providerId="LiveId" clId="{52E5D139-FD67-4C93-B1D0-08C928BED96B}" dt="2019-04-28T20:26:54.941" v="1598"/>
        <pc:sldMkLst>
          <pc:docMk/>
          <pc:sldMk cId="118128733" sldId="623"/>
        </pc:sldMkLst>
        <pc:picChg chg="add">
          <ac:chgData name="Robert Coe" userId="67bea0881ae6006b" providerId="LiveId" clId="{52E5D139-FD67-4C93-B1D0-08C928BED96B}" dt="2019-04-28T20:26:54.941" v="1598"/>
          <ac:picMkLst>
            <pc:docMk/>
            <pc:sldMk cId="118128733" sldId="623"/>
            <ac:picMk id="3" creationId="{57C15503-4301-4280-8D86-BAA75A28A1D1}"/>
          </ac:picMkLst>
        </pc:pic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C84551F-5222-444A-ACB1-5EB85AF62159}" type="doc">
      <dgm:prSet loTypeId="urn:microsoft.com/office/officeart/2005/8/layout/chevron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87F41B12-A099-4A75-8714-41398E0901B4}">
      <dgm:prSet phldrT="[Text]"/>
      <dgm:spPr>
        <a:xfrm rot="5400000">
          <a:off x="-92941" y="93589"/>
          <a:ext cx="619608" cy="433726"/>
        </a:xfrm>
        <a:solidFill>
          <a:srgbClr val="4F81BD"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4F81BD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endParaRPr lang="en-GB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gm:t>
    </dgm:pt>
    <dgm:pt modelId="{AEBA7F80-0602-4EE8-8FC4-F0A2FFF0406E}" type="parTrans" cxnId="{E476E898-B300-41B1-9561-6EBB20BCDD55}">
      <dgm:prSet/>
      <dgm:spPr/>
      <dgm:t>
        <a:bodyPr/>
        <a:lstStyle/>
        <a:p>
          <a:endParaRPr lang="en-GB"/>
        </a:p>
      </dgm:t>
    </dgm:pt>
    <dgm:pt modelId="{50ED0969-4C02-4F33-B84A-7762C0591727}" type="sibTrans" cxnId="{E476E898-B300-41B1-9561-6EBB20BCDD55}">
      <dgm:prSet/>
      <dgm:spPr/>
      <dgm:t>
        <a:bodyPr/>
        <a:lstStyle/>
        <a:p>
          <a:endParaRPr lang="en-GB"/>
        </a:p>
      </dgm:t>
    </dgm:pt>
    <dgm:pt modelId="{E256A035-19AD-4046-A2B1-1F00AAC8A9A0}">
      <dgm:prSet phldrT="[Text]"/>
      <dgm:spPr>
        <a:xfrm rot="5400000">
          <a:off x="2758690" y="-2324316"/>
          <a:ext cx="402745" cy="5052673"/>
        </a:xfr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25400" cap="flat" cmpd="sng" algn="ctr">
          <a:solidFill>
            <a:srgbClr val="4F81BD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r>
            <a:rPr lang="en-GB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What </a:t>
          </a:r>
          <a:r>
            <a:rPr lang="en-GB" b="1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impact</a:t>
          </a:r>
          <a:r>
            <a:rPr lang="en-GB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 do we want this assessment to have?</a:t>
          </a:r>
        </a:p>
      </dgm:t>
    </dgm:pt>
    <dgm:pt modelId="{635F196B-7BA3-43CD-A156-3280A504CAED}" type="parTrans" cxnId="{2479B87B-EA36-4266-A638-60641A663062}">
      <dgm:prSet/>
      <dgm:spPr/>
      <dgm:t>
        <a:bodyPr/>
        <a:lstStyle/>
        <a:p>
          <a:endParaRPr lang="en-GB"/>
        </a:p>
      </dgm:t>
    </dgm:pt>
    <dgm:pt modelId="{C6E79E0A-A043-4A0B-9E75-4EF24EEC71D4}" type="sibTrans" cxnId="{2479B87B-EA36-4266-A638-60641A663062}">
      <dgm:prSet/>
      <dgm:spPr/>
      <dgm:t>
        <a:bodyPr/>
        <a:lstStyle/>
        <a:p>
          <a:endParaRPr lang="en-GB"/>
        </a:p>
      </dgm:t>
    </dgm:pt>
    <dgm:pt modelId="{AD802421-5D4F-4D58-B425-49DB2253BFDB}">
      <dgm:prSet phldrT="[Text]"/>
      <dgm:spPr>
        <a:xfrm rot="5400000">
          <a:off x="-92941" y="609488"/>
          <a:ext cx="619608" cy="433726"/>
        </a:xfrm>
        <a:solidFill>
          <a:srgbClr val="4F81BD"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4F81BD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endParaRPr lang="en-GB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gm:t>
    </dgm:pt>
    <dgm:pt modelId="{6ECA1F9F-9448-4D03-A938-F8D69885766D}" type="parTrans" cxnId="{68F27F24-F4DF-407B-8311-1AA9A644B661}">
      <dgm:prSet/>
      <dgm:spPr/>
      <dgm:t>
        <a:bodyPr/>
        <a:lstStyle/>
        <a:p>
          <a:endParaRPr lang="en-GB"/>
        </a:p>
      </dgm:t>
    </dgm:pt>
    <dgm:pt modelId="{3325E15A-4DB0-4385-92AE-5D9A144D2274}" type="sibTrans" cxnId="{68F27F24-F4DF-407B-8311-1AA9A644B661}">
      <dgm:prSet/>
      <dgm:spPr/>
      <dgm:t>
        <a:bodyPr/>
        <a:lstStyle/>
        <a:p>
          <a:endParaRPr lang="en-GB"/>
        </a:p>
      </dgm:t>
    </dgm:pt>
    <dgm:pt modelId="{DF79D764-85F3-49C1-A5C8-3676738F8B7B}">
      <dgm:prSet phldrT="[Text]"/>
      <dgm:spPr>
        <a:xfrm rot="5400000">
          <a:off x="2758690" y="-1808417"/>
          <a:ext cx="402745" cy="5052673"/>
        </a:xfr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25400" cap="flat" cmpd="sng" algn="ctr">
          <a:solidFill>
            <a:srgbClr val="4F81BD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r>
            <a:rPr lang="en-GB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What </a:t>
          </a:r>
          <a:r>
            <a:rPr lang="en-GB" b="1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inferences/decisions</a:t>
          </a:r>
          <a:r>
            <a:rPr lang="en-GB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 do we need to make?</a:t>
          </a:r>
        </a:p>
      </dgm:t>
    </dgm:pt>
    <dgm:pt modelId="{47002139-4BE2-4757-BE55-9819381176B6}" type="parTrans" cxnId="{837B4B5A-1565-4B26-9058-8AF424B25FAB}">
      <dgm:prSet/>
      <dgm:spPr/>
      <dgm:t>
        <a:bodyPr/>
        <a:lstStyle/>
        <a:p>
          <a:endParaRPr lang="en-GB"/>
        </a:p>
      </dgm:t>
    </dgm:pt>
    <dgm:pt modelId="{599F2CC9-043E-4F5E-B54B-7254ACA13D05}" type="sibTrans" cxnId="{837B4B5A-1565-4B26-9058-8AF424B25FAB}">
      <dgm:prSet/>
      <dgm:spPr/>
      <dgm:t>
        <a:bodyPr/>
        <a:lstStyle/>
        <a:p>
          <a:endParaRPr lang="en-GB"/>
        </a:p>
      </dgm:t>
    </dgm:pt>
    <dgm:pt modelId="{DCA04F38-D883-44C3-AE50-B20579DB68E8}">
      <dgm:prSet phldrT="[Text]"/>
      <dgm:spPr>
        <a:xfrm rot="5400000">
          <a:off x="-92941" y="1125387"/>
          <a:ext cx="619608" cy="433726"/>
        </a:xfrm>
        <a:solidFill>
          <a:srgbClr val="4F81BD"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4F81BD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endParaRPr lang="en-GB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gm:t>
    </dgm:pt>
    <dgm:pt modelId="{6923EBD2-3D09-4E30-92D6-23407EAFFBD3}" type="parTrans" cxnId="{3713C4F8-013E-487B-A3B5-C6F28BF1B1DD}">
      <dgm:prSet/>
      <dgm:spPr/>
      <dgm:t>
        <a:bodyPr/>
        <a:lstStyle/>
        <a:p>
          <a:endParaRPr lang="en-GB"/>
        </a:p>
      </dgm:t>
    </dgm:pt>
    <dgm:pt modelId="{5ABAB08B-F688-4363-A0B9-F1F7C300A889}" type="sibTrans" cxnId="{3713C4F8-013E-487B-A3B5-C6F28BF1B1DD}">
      <dgm:prSet/>
      <dgm:spPr/>
      <dgm:t>
        <a:bodyPr/>
        <a:lstStyle/>
        <a:p>
          <a:endParaRPr lang="en-GB"/>
        </a:p>
      </dgm:t>
    </dgm:pt>
    <dgm:pt modelId="{5CB64D93-295D-4BA1-83E1-676CD52F7697}">
      <dgm:prSet phldrT="[Text]"/>
      <dgm:spPr>
        <a:xfrm rot="5400000">
          <a:off x="2758690" y="-1292518"/>
          <a:ext cx="402745" cy="5052673"/>
        </a:xfr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25400" cap="flat" cmpd="sng" algn="ctr">
          <a:solidFill>
            <a:srgbClr val="4F81BD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r>
            <a:rPr lang="en-GB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What </a:t>
          </a:r>
          <a:r>
            <a:rPr lang="en-GB" b="1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interpretations</a:t>
          </a:r>
          <a:r>
            <a:rPr lang="en-GB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 are intended?</a:t>
          </a:r>
        </a:p>
      </dgm:t>
    </dgm:pt>
    <dgm:pt modelId="{E5EEA993-C255-455A-B606-3BC3FB49D055}" type="parTrans" cxnId="{58A36216-8A3C-4AA8-9B5C-65127B148A59}">
      <dgm:prSet/>
      <dgm:spPr/>
      <dgm:t>
        <a:bodyPr/>
        <a:lstStyle/>
        <a:p>
          <a:endParaRPr lang="en-GB"/>
        </a:p>
      </dgm:t>
    </dgm:pt>
    <dgm:pt modelId="{6022479C-E4AD-4DE5-B45D-873BACCF72D9}" type="sibTrans" cxnId="{58A36216-8A3C-4AA8-9B5C-65127B148A59}">
      <dgm:prSet/>
      <dgm:spPr/>
      <dgm:t>
        <a:bodyPr/>
        <a:lstStyle/>
        <a:p>
          <a:endParaRPr lang="en-GB"/>
        </a:p>
      </dgm:t>
    </dgm:pt>
    <dgm:pt modelId="{10CE15F1-3C28-4F7E-BEE1-F1762314A79A}">
      <dgm:prSet/>
      <dgm:spPr>
        <a:xfrm rot="5400000">
          <a:off x="-92941" y="1641286"/>
          <a:ext cx="619608" cy="433726"/>
        </a:xfrm>
        <a:solidFill>
          <a:srgbClr val="4F81BD"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4F81BD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endParaRPr lang="en-GB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gm:t>
    </dgm:pt>
    <dgm:pt modelId="{04CDE21D-8783-4309-BCD6-1FA8079D693F}" type="parTrans" cxnId="{0B9B2A5D-78BA-4388-8E4D-54B271F9CC55}">
      <dgm:prSet/>
      <dgm:spPr/>
      <dgm:t>
        <a:bodyPr/>
        <a:lstStyle/>
        <a:p>
          <a:endParaRPr lang="en-GB"/>
        </a:p>
      </dgm:t>
    </dgm:pt>
    <dgm:pt modelId="{42F0B3DD-482D-40DC-BE46-D33E0821240F}" type="sibTrans" cxnId="{0B9B2A5D-78BA-4388-8E4D-54B271F9CC55}">
      <dgm:prSet/>
      <dgm:spPr/>
      <dgm:t>
        <a:bodyPr/>
        <a:lstStyle/>
        <a:p>
          <a:endParaRPr lang="en-GB"/>
        </a:p>
      </dgm:t>
    </dgm:pt>
    <dgm:pt modelId="{52C04FDB-3194-4A3D-B5BE-4598CA5D648F}">
      <dgm:prSet/>
      <dgm:spPr>
        <a:xfrm rot="5400000">
          <a:off x="2758690" y="-776618"/>
          <a:ext cx="402745" cy="5052673"/>
        </a:xfr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25400" cap="flat" cmpd="sng" algn="ctr">
          <a:solidFill>
            <a:srgbClr val="4F81BD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r>
            <a:rPr lang="en-GB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What </a:t>
          </a:r>
          <a:r>
            <a:rPr lang="en-GB" b="1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reporting</a:t>
          </a:r>
          <a:r>
            <a:rPr lang="en-GB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 will support these interpretations?</a:t>
          </a:r>
        </a:p>
      </dgm:t>
    </dgm:pt>
    <dgm:pt modelId="{3E229A6A-141E-4E40-AB4A-644D3ED7E8DB}" type="parTrans" cxnId="{03805DEE-BCEC-455F-9A1E-85CFF66F9699}">
      <dgm:prSet/>
      <dgm:spPr/>
      <dgm:t>
        <a:bodyPr/>
        <a:lstStyle/>
        <a:p>
          <a:endParaRPr lang="en-GB"/>
        </a:p>
      </dgm:t>
    </dgm:pt>
    <dgm:pt modelId="{0486C3D8-0EAD-414C-81F8-D82301102208}" type="sibTrans" cxnId="{03805DEE-BCEC-455F-9A1E-85CFF66F9699}">
      <dgm:prSet/>
      <dgm:spPr/>
      <dgm:t>
        <a:bodyPr/>
        <a:lstStyle/>
        <a:p>
          <a:endParaRPr lang="en-GB"/>
        </a:p>
      </dgm:t>
    </dgm:pt>
    <dgm:pt modelId="{A39CC5AF-71FB-471C-BF3B-19A87963DDF0}">
      <dgm:prSet/>
      <dgm:spPr>
        <a:xfrm rot="5400000">
          <a:off x="-92941" y="2157185"/>
          <a:ext cx="619608" cy="433726"/>
        </a:xfrm>
        <a:solidFill>
          <a:srgbClr val="4F81BD"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4F81BD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endParaRPr lang="en-GB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gm:t>
    </dgm:pt>
    <dgm:pt modelId="{E4793655-5864-42CC-8134-009ED6251C64}" type="parTrans" cxnId="{F653407A-9770-4113-B1E2-CED16D074C53}">
      <dgm:prSet/>
      <dgm:spPr/>
      <dgm:t>
        <a:bodyPr/>
        <a:lstStyle/>
        <a:p>
          <a:endParaRPr lang="en-GB"/>
        </a:p>
      </dgm:t>
    </dgm:pt>
    <dgm:pt modelId="{07E8A055-4195-4564-892E-F604A6827BC9}" type="sibTrans" cxnId="{F653407A-9770-4113-B1E2-CED16D074C53}">
      <dgm:prSet/>
      <dgm:spPr/>
      <dgm:t>
        <a:bodyPr/>
        <a:lstStyle/>
        <a:p>
          <a:endParaRPr lang="en-GB"/>
        </a:p>
      </dgm:t>
    </dgm:pt>
    <dgm:pt modelId="{8F60A171-6C08-45B8-9E2E-A38B304BEC5E}">
      <dgm:prSet/>
      <dgm:spPr>
        <a:xfrm rot="5400000">
          <a:off x="2758690" y="-260719"/>
          <a:ext cx="402745" cy="5052673"/>
        </a:xfr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25400" cap="flat" cmpd="sng" algn="ctr">
          <a:solidFill>
            <a:srgbClr val="4F81BD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r>
            <a:rPr lang="en-GB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What </a:t>
          </a:r>
          <a:r>
            <a:rPr lang="en-GB" b="1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data</a:t>
          </a:r>
          <a:r>
            <a:rPr lang="en-GB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 will be required to produce such reports?</a:t>
          </a:r>
        </a:p>
      </dgm:t>
    </dgm:pt>
    <dgm:pt modelId="{B2D5017F-9EBA-4511-BDB5-F744B53549AE}" type="parTrans" cxnId="{0D5C580B-36E9-4EC8-A0D6-72B574F9CB6A}">
      <dgm:prSet/>
      <dgm:spPr/>
      <dgm:t>
        <a:bodyPr/>
        <a:lstStyle/>
        <a:p>
          <a:endParaRPr lang="en-GB"/>
        </a:p>
      </dgm:t>
    </dgm:pt>
    <dgm:pt modelId="{C534D239-510D-4EBA-B1DF-1191CFB297A0}" type="sibTrans" cxnId="{0D5C580B-36E9-4EC8-A0D6-72B574F9CB6A}">
      <dgm:prSet/>
      <dgm:spPr/>
      <dgm:t>
        <a:bodyPr/>
        <a:lstStyle/>
        <a:p>
          <a:endParaRPr lang="en-GB"/>
        </a:p>
      </dgm:t>
    </dgm:pt>
    <dgm:pt modelId="{205BD662-C3F1-4103-9F44-86AA7012BFF6}">
      <dgm:prSet/>
      <dgm:spPr>
        <a:xfrm rot="5400000">
          <a:off x="-92941" y="2673084"/>
          <a:ext cx="619608" cy="433726"/>
        </a:xfrm>
        <a:solidFill>
          <a:srgbClr val="4F81BD"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4F81BD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endParaRPr lang="en-GB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gm:t>
    </dgm:pt>
    <dgm:pt modelId="{02F0C622-D6B2-4386-88D6-7A7F75B9DEC5}" type="parTrans" cxnId="{A05F9AC5-F33B-45B5-A6B6-AE1ADD616C5C}">
      <dgm:prSet/>
      <dgm:spPr/>
      <dgm:t>
        <a:bodyPr/>
        <a:lstStyle/>
        <a:p>
          <a:endParaRPr lang="en-GB"/>
        </a:p>
      </dgm:t>
    </dgm:pt>
    <dgm:pt modelId="{9142BFCD-7D80-4E0C-A861-29A19216C5E7}" type="sibTrans" cxnId="{A05F9AC5-F33B-45B5-A6B6-AE1ADD616C5C}">
      <dgm:prSet/>
      <dgm:spPr/>
      <dgm:t>
        <a:bodyPr/>
        <a:lstStyle/>
        <a:p>
          <a:endParaRPr lang="en-GB"/>
        </a:p>
      </dgm:t>
    </dgm:pt>
    <dgm:pt modelId="{14D35610-131B-4657-B49C-4D8C052DFD2F}">
      <dgm:prSet/>
      <dgm:spPr>
        <a:xfrm rot="5400000">
          <a:off x="2758690" y="255179"/>
          <a:ext cx="402745" cy="5052673"/>
        </a:xfr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25400" cap="flat" cmpd="sng" algn="ctr">
          <a:solidFill>
            <a:srgbClr val="4F81BD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r>
            <a:rPr lang="en-GB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What kind of </a:t>
          </a:r>
          <a:r>
            <a:rPr lang="en-GB" b="1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assessment</a:t>
          </a:r>
          <a:r>
            <a:rPr lang="en-GB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 process can produce such data?</a:t>
          </a:r>
        </a:p>
      </dgm:t>
    </dgm:pt>
    <dgm:pt modelId="{6C748B71-21CA-40DF-A781-C929F9C2266C}" type="parTrans" cxnId="{F52DAEE2-223F-4731-AE2A-1AAE8F9D0A4B}">
      <dgm:prSet/>
      <dgm:spPr/>
      <dgm:t>
        <a:bodyPr/>
        <a:lstStyle/>
        <a:p>
          <a:endParaRPr lang="en-GB"/>
        </a:p>
      </dgm:t>
    </dgm:pt>
    <dgm:pt modelId="{2B7AC5FA-65C2-4E03-9E46-FC631204A24D}" type="sibTrans" cxnId="{F52DAEE2-223F-4731-AE2A-1AAE8F9D0A4B}">
      <dgm:prSet/>
      <dgm:spPr/>
      <dgm:t>
        <a:bodyPr/>
        <a:lstStyle/>
        <a:p>
          <a:endParaRPr lang="en-GB"/>
        </a:p>
      </dgm:t>
    </dgm:pt>
    <dgm:pt modelId="{2E037960-E9CC-4843-97DC-6FF009A64EB7}" type="pres">
      <dgm:prSet presAssocID="{8C84551F-5222-444A-ACB1-5EB85AF62159}" presName="linearFlow" presStyleCnt="0">
        <dgm:presLayoutVars>
          <dgm:dir/>
          <dgm:animLvl val="lvl"/>
          <dgm:resizeHandles val="exact"/>
        </dgm:presLayoutVars>
      </dgm:prSet>
      <dgm:spPr/>
    </dgm:pt>
    <dgm:pt modelId="{97560AEA-C067-4959-BEAC-E8C6DA6B42A9}" type="pres">
      <dgm:prSet presAssocID="{87F41B12-A099-4A75-8714-41398E0901B4}" presName="composite" presStyleCnt="0"/>
      <dgm:spPr/>
    </dgm:pt>
    <dgm:pt modelId="{E2E3FFDE-D643-4184-AEC7-13A99EED6248}" type="pres">
      <dgm:prSet presAssocID="{87F41B12-A099-4A75-8714-41398E0901B4}" presName="parentText" presStyleLbl="alignNode1" presStyleIdx="0" presStyleCnt="6">
        <dgm:presLayoutVars>
          <dgm:chMax val="1"/>
          <dgm:bulletEnabled val="1"/>
        </dgm:presLayoutVars>
      </dgm:prSet>
      <dgm:spPr>
        <a:prstGeom prst="chevron">
          <a:avLst/>
        </a:prstGeom>
      </dgm:spPr>
    </dgm:pt>
    <dgm:pt modelId="{27839265-C423-44E5-89C2-580C70D22363}" type="pres">
      <dgm:prSet presAssocID="{87F41B12-A099-4A75-8714-41398E0901B4}" presName="descendantText" presStyleLbl="alignAcc1" presStyleIdx="0" presStyleCnt="6">
        <dgm:presLayoutVars>
          <dgm:bulletEnabled val="1"/>
        </dgm:presLayoutVars>
      </dgm:prSet>
      <dgm:spPr>
        <a:prstGeom prst="round2SameRect">
          <a:avLst/>
        </a:prstGeom>
      </dgm:spPr>
    </dgm:pt>
    <dgm:pt modelId="{0CF29E5A-8A43-4060-917B-25256284081C}" type="pres">
      <dgm:prSet presAssocID="{50ED0969-4C02-4F33-B84A-7762C0591727}" presName="sp" presStyleCnt="0"/>
      <dgm:spPr/>
    </dgm:pt>
    <dgm:pt modelId="{029BF142-D00C-4A0C-88B9-F72C946ECA60}" type="pres">
      <dgm:prSet presAssocID="{AD802421-5D4F-4D58-B425-49DB2253BFDB}" presName="composite" presStyleCnt="0"/>
      <dgm:spPr/>
    </dgm:pt>
    <dgm:pt modelId="{3C6EC245-A5FC-4B20-80BB-188258BD8853}" type="pres">
      <dgm:prSet presAssocID="{AD802421-5D4F-4D58-B425-49DB2253BFDB}" presName="parentText" presStyleLbl="alignNode1" presStyleIdx="1" presStyleCnt="6">
        <dgm:presLayoutVars>
          <dgm:chMax val="1"/>
          <dgm:bulletEnabled val="1"/>
        </dgm:presLayoutVars>
      </dgm:prSet>
      <dgm:spPr>
        <a:prstGeom prst="chevron">
          <a:avLst/>
        </a:prstGeom>
      </dgm:spPr>
    </dgm:pt>
    <dgm:pt modelId="{9BF29FBD-C4CC-4878-907F-7CF5D44782E1}" type="pres">
      <dgm:prSet presAssocID="{AD802421-5D4F-4D58-B425-49DB2253BFDB}" presName="descendantText" presStyleLbl="alignAcc1" presStyleIdx="1" presStyleCnt="6">
        <dgm:presLayoutVars>
          <dgm:bulletEnabled val="1"/>
        </dgm:presLayoutVars>
      </dgm:prSet>
      <dgm:spPr>
        <a:prstGeom prst="round2SameRect">
          <a:avLst/>
        </a:prstGeom>
      </dgm:spPr>
    </dgm:pt>
    <dgm:pt modelId="{E3EE3FC4-2077-482C-AD2C-4200A0DEEEA9}" type="pres">
      <dgm:prSet presAssocID="{3325E15A-4DB0-4385-92AE-5D9A144D2274}" presName="sp" presStyleCnt="0"/>
      <dgm:spPr/>
    </dgm:pt>
    <dgm:pt modelId="{FC51DD97-4D6C-4570-8B19-38EAAFE39B9F}" type="pres">
      <dgm:prSet presAssocID="{DCA04F38-D883-44C3-AE50-B20579DB68E8}" presName="composite" presStyleCnt="0"/>
      <dgm:spPr/>
    </dgm:pt>
    <dgm:pt modelId="{BA6121FE-8616-43B0-84AC-E3DE37676B37}" type="pres">
      <dgm:prSet presAssocID="{DCA04F38-D883-44C3-AE50-B20579DB68E8}" presName="parentText" presStyleLbl="alignNode1" presStyleIdx="2" presStyleCnt="6">
        <dgm:presLayoutVars>
          <dgm:chMax val="1"/>
          <dgm:bulletEnabled val="1"/>
        </dgm:presLayoutVars>
      </dgm:prSet>
      <dgm:spPr>
        <a:prstGeom prst="chevron">
          <a:avLst/>
        </a:prstGeom>
      </dgm:spPr>
    </dgm:pt>
    <dgm:pt modelId="{B1D8ED6A-0653-47FC-8BB6-568824647637}" type="pres">
      <dgm:prSet presAssocID="{DCA04F38-D883-44C3-AE50-B20579DB68E8}" presName="descendantText" presStyleLbl="alignAcc1" presStyleIdx="2" presStyleCnt="6">
        <dgm:presLayoutVars>
          <dgm:bulletEnabled val="1"/>
        </dgm:presLayoutVars>
      </dgm:prSet>
      <dgm:spPr>
        <a:prstGeom prst="round2SameRect">
          <a:avLst/>
        </a:prstGeom>
      </dgm:spPr>
    </dgm:pt>
    <dgm:pt modelId="{09D26EC1-982A-43E4-BC8F-8E0CFA0A4597}" type="pres">
      <dgm:prSet presAssocID="{5ABAB08B-F688-4363-A0B9-F1F7C300A889}" presName="sp" presStyleCnt="0"/>
      <dgm:spPr/>
    </dgm:pt>
    <dgm:pt modelId="{788B72D5-E377-4743-822B-57FC11371753}" type="pres">
      <dgm:prSet presAssocID="{10CE15F1-3C28-4F7E-BEE1-F1762314A79A}" presName="composite" presStyleCnt="0"/>
      <dgm:spPr/>
    </dgm:pt>
    <dgm:pt modelId="{BBB33AD0-77BC-474E-A322-0685593B4ECF}" type="pres">
      <dgm:prSet presAssocID="{10CE15F1-3C28-4F7E-BEE1-F1762314A79A}" presName="parentText" presStyleLbl="alignNode1" presStyleIdx="3" presStyleCnt="6">
        <dgm:presLayoutVars>
          <dgm:chMax val="1"/>
          <dgm:bulletEnabled val="1"/>
        </dgm:presLayoutVars>
      </dgm:prSet>
      <dgm:spPr>
        <a:prstGeom prst="chevron">
          <a:avLst/>
        </a:prstGeom>
      </dgm:spPr>
    </dgm:pt>
    <dgm:pt modelId="{2942DD91-2094-4C1A-91A8-A9334321AEDC}" type="pres">
      <dgm:prSet presAssocID="{10CE15F1-3C28-4F7E-BEE1-F1762314A79A}" presName="descendantText" presStyleLbl="alignAcc1" presStyleIdx="3" presStyleCnt="6">
        <dgm:presLayoutVars>
          <dgm:bulletEnabled val="1"/>
        </dgm:presLayoutVars>
      </dgm:prSet>
      <dgm:spPr>
        <a:prstGeom prst="round2SameRect">
          <a:avLst/>
        </a:prstGeom>
      </dgm:spPr>
    </dgm:pt>
    <dgm:pt modelId="{03D15838-8193-4923-949F-BEC0BC6DE0F2}" type="pres">
      <dgm:prSet presAssocID="{42F0B3DD-482D-40DC-BE46-D33E0821240F}" presName="sp" presStyleCnt="0"/>
      <dgm:spPr/>
    </dgm:pt>
    <dgm:pt modelId="{C477BE2D-E60D-4F20-A579-EF990E00A2AF}" type="pres">
      <dgm:prSet presAssocID="{A39CC5AF-71FB-471C-BF3B-19A87963DDF0}" presName="composite" presStyleCnt="0"/>
      <dgm:spPr/>
    </dgm:pt>
    <dgm:pt modelId="{1067CF53-EA7F-42EF-8E54-8755DD02CCD4}" type="pres">
      <dgm:prSet presAssocID="{A39CC5AF-71FB-471C-BF3B-19A87963DDF0}" presName="parentText" presStyleLbl="alignNode1" presStyleIdx="4" presStyleCnt="6">
        <dgm:presLayoutVars>
          <dgm:chMax val="1"/>
          <dgm:bulletEnabled val="1"/>
        </dgm:presLayoutVars>
      </dgm:prSet>
      <dgm:spPr>
        <a:prstGeom prst="chevron">
          <a:avLst/>
        </a:prstGeom>
      </dgm:spPr>
    </dgm:pt>
    <dgm:pt modelId="{80A6C421-F592-41F7-8598-176A664E149F}" type="pres">
      <dgm:prSet presAssocID="{A39CC5AF-71FB-471C-BF3B-19A87963DDF0}" presName="descendantText" presStyleLbl="alignAcc1" presStyleIdx="4" presStyleCnt="6">
        <dgm:presLayoutVars>
          <dgm:bulletEnabled val="1"/>
        </dgm:presLayoutVars>
      </dgm:prSet>
      <dgm:spPr>
        <a:prstGeom prst="round2SameRect">
          <a:avLst/>
        </a:prstGeom>
      </dgm:spPr>
    </dgm:pt>
    <dgm:pt modelId="{BB68E15E-3813-466E-BF98-3DC55DB58664}" type="pres">
      <dgm:prSet presAssocID="{07E8A055-4195-4564-892E-F604A6827BC9}" presName="sp" presStyleCnt="0"/>
      <dgm:spPr/>
    </dgm:pt>
    <dgm:pt modelId="{48865796-C1C3-449D-86E4-993EB563B9F0}" type="pres">
      <dgm:prSet presAssocID="{205BD662-C3F1-4103-9F44-86AA7012BFF6}" presName="composite" presStyleCnt="0"/>
      <dgm:spPr/>
    </dgm:pt>
    <dgm:pt modelId="{4D0F554C-13A8-4A8B-B8B6-15D3961A5A49}" type="pres">
      <dgm:prSet presAssocID="{205BD662-C3F1-4103-9F44-86AA7012BFF6}" presName="parentText" presStyleLbl="alignNode1" presStyleIdx="5" presStyleCnt="6">
        <dgm:presLayoutVars>
          <dgm:chMax val="1"/>
          <dgm:bulletEnabled val="1"/>
        </dgm:presLayoutVars>
      </dgm:prSet>
      <dgm:spPr>
        <a:prstGeom prst="chevron">
          <a:avLst/>
        </a:prstGeom>
      </dgm:spPr>
    </dgm:pt>
    <dgm:pt modelId="{4CEDACC9-6525-45CD-8C06-DA035142E87F}" type="pres">
      <dgm:prSet presAssocID="{205BD662-C3F1-4103-9F44-86AA7012BFF6}" presName="descendantText" presStyleLbl="alignAcc1" presStyleIdx="5" presStyleCnt="6">
        <dgm:presLayoutVars>
          <dgm:bulletEnabled val="1"/>
        </dgm:presLayoutVars>
      </dgm:prSet>
      <dgm:spPr>
        <a:prstGeom prst="round2SameRect">
          <a:avLst/>
        </a:prstGeom>
      </dgm:spPr>
    </dgm:pt>
  </dgm:ptLst>
  <dgm:cxnLst>
    <dgm:cxn modelId="{0D5C580B-36E9-4EC8-A0D6-72B574F9CB6A}" srcId="{A39CC5AF-71FB-471C-BF3B-19A87963DDF0}" destId="{8F60A171-6C08-45B8-9E2E-A38B304BEC5E}" srcOrd="0" destOrd="0" parTransId="{B2D5017F-9EBA-4511-BDB5-F744B53549AE}" sibTransId="{C534D239-510D-4EBA-B1DF-1191CFB297A0}"/>
    <dgm:cxn modelId="{58A36216-8A3C-4AA8-9B5C-65127B148A59}" srcId="{DCA04F38-D883-44C3-AE50-B20579DB68E8}" destId="{5CB64D93-295D-4BA1-83E1-676CD52F7697}" srcOrd="0" destOrd="0" parTransId="{E5EEA993-C255-455A-B606-3BC3FB49D055}" sibTransId="{6022479C-E4AD-4DE5-B45D-873BACCF72D9}"/>
    <dgm:cxn modelId="{4AB27024-9C7A-466C-B1A6-91F8F69C2CF2}" type="presOf" srcId="{DCA04F38-D883-44C3-AE50-B20579DB68E8}" destId="{BA6121FE-8616-43B0-84AC-E3DE37676B37}" srcOrd="0" destOrd="0" presId="urn:microsoft.com/office/officeart/2005/8/layout/chevron2"/>
    <dgm:cxn modelId="{68F27F24-F4DF-407B-8311-1AA9A644B661}" srcId="{8C84551F-5222-444A-ACB1-5EB85AF62159}" destId="{AD802421-5D4F-4D58-B425-49DB2253BFDB}" srcOrd="1" destOrd="0" parTransId="{6ECA1F9F-9448-4D03-A938-F8D69885766D}" sibTransId="{3325E15A-4DB0-4385-92AE-5D9A144D2274}"/>
    <dgm:cxn modelId="{2F894F3C-0FC2-45CB-AD12-0152CB285E9D}" type="presOf" srcId="{205BD662-C3F1-4103-9F44-86AA7012BFF6}" destId="{4D0F554C-13A8-4A8B-B8B6-15D3961A5A49}" srcOrd="0" destOrd="0" presId="urn:microsoft.com/office/officeart/2005/8/layout/chevron2"/>
    <dgm:cxn modelId="{0B9B2A5D-78BA-4388-8E4D-54B271F9CC55}" srcId="{8C84551F-5222-444A-ACB1-5EB85AF62159}" destId="{10CE15F1-3C28-4F7E-BEE1-F1762314A79A}" srcOrd="3" destOrd="0" parTransId="{04CDE21D-8783-4309-BCD6-1FA8079D693F}" sibTransId="{42F0B3DD-482D-40DC-BE46-D33E0821240F}"/>
    <dgm:cxn modelId="{B66AFE5E-4F3E-43D1-BB54-DCB2AF6830C3}" type="presOf" srcId="{5CB64D93-295D-4BA1-83E1-676CD52F7697}" destId="{B1D8ED6A-0653-47FC-8BB6-568824647637}" srcOrd="0" destOrd="0" presId="urn:microsoft.com/office/officeart/2005/8/layout/chevron2"/>
    <dgm:cxn modelId="{FDF7B363-AB15-435B-BEAB-76AAC15FECA1}" type="presOf" srcId="{14D35610-131B-4657-B49C-4D8C052DFD2F}" destId="{4CEDACC9-6525-45CD-8C06-DA035142E87F}" srcOrd="0" destOrd="0" presId="urn:microsoft.com/office/officeart/2005/8/layout/chevron2"/>
    <dgm:cxn modelId="{BA618F4E-6EE8-4BB3-8FB6-8D269836895A}" type="presOf" srcId="{8C84551F-5222-444A-ACB1-5EB85AF62159}" destId="{2E037960-E9CC-4843-97DC-6FF009A64EB7}" srcOrd="0" destOrd="0" presId="urn:microsoft.com/office/officeart/2005/8/layout/chevron2"/>
    <dgm:cxn modelId="{F653407A-9770-4113-B1E2-CED16D074C53}" srcId="{8C84551F-5222-444A-ACB1-5EB85AF62159}" destId="{A39CC5AF-71FB-471C-BF3B-19A87963DDF0}" srcOrd="4" destOrd="0" parTransId="{E4793655-5864-42CC-8134-009ED6251C64}" sibTransId="{07E8A055-4195-4564-892E-F604A6827BC9}"/>
    <dgm:cxn modelId="{837B4B5A-1565-4B26-9058-8AF424B25FAB}" srcId="{AD802421-5D4F-4D58-B425-49DB2253BFDB}" destId="{DF79D764-85F3-49C1-A5C8-3676738F8B7B}" srcOrd="0" destOrd="0" parTransId="{47002139-4BE2-4757-BE55-9819381176B6}" sibTransId="{599F2CC9-043E-4F5E-B54B-7254ACA13D05}"/>
    <dgm:cxn modelId="{0453A95A-3B6C-453F-82BD-5D1B68F8E4CE}" type="presOf" srcId="{DF79D764-85F3-49C1-A5C8-3676738F8B7B}" destId="{9BF29FBD-C4CC-4878-907F-7CF5D44782E1}" srcOrd="0" destOrd="0" presId="urn:microsoft.com/office/officeart/2005/8/layout/chevron2"/>
    <dgm:cxn modelId="{2479B87B-EA36-4266-A638-60641A663062}" srcId="{87F41B12-A099-4A75-8714-41398E0901B4}" destId="{E256A035-19AD-4046-A2B1-1F00AAC8A9A0}" srcOrd="0" destOrd="0" parTransId="{635F196B-7BA3-43CD-A156-3280A504CAED}" sibTransId="{C6E79E0A-A043-4A0B-9E75-4EF24EEC71D4}"/>
    <dgm:cxn modelId="{7068A17E-4337-4A11-BAA8-942D03E2A0A5}" type="presOf" srcId="{AD802421-5D4F-4D58-B425-49DB2253BFDB}" destId="{3C6EC245-A5FC-4B20-80BB-188258BD8853}" srcOrd="0" destOrd="0" presId="urn:microsoft.com/office/officeart/2005/8/layout/chevron2"/>
    <dgm:cxn modelId="{150B8C95-C62D-4FA3-9E23-43F311A8AC6C}" type="presOf" srcId="{A39CC5AF-71FB-471C-BF3B-19A87963DDF0}" destId="{1067CF53-EA7F-42EF-8E54-8755DD02CCD4}" srcOrd="0" destOrd="0" presId="urn:microsoft.com/office/officeart/2005/8/layout/chevron2"/>
    <dgm:cxn modelId="{E476E898-B300-41B1-9561-6EBB20BCDD55}" srcId="{8C84551F-5222-444A-ACB1-5EB85AF62159}" destId="{87F41B12-A099-4A75-8714-41398E0901B4}" srcOrd="0" destOrd="0" parTransId="{AEBA7F80-0602-4EE8-8FC4-F0A2FFF0406E}" sibTransId="{50ED0969-4C02-4F33-B84A-7762C0591727}"/>
    <dgm:cxn modelId="{1AB0079C-1C03-4433-9405-E1B9B9F00023}" type="presOf" srcId="{10CE15F1-3C28-4F7E-BEE1-F1762314A79A}" destId="{BBB33AD0-77BC-474E-A322-0685593B4ECF}" srcOrd="0" destOrd="0" presId="urn:microsoft.com/office/officeart/2005/8/layout/chevron2"/>
    <dgm:cxn modelId="{5941929D-C04B-41CB-9E13-2AFC9B7D12E7}" type="presOf" srcId="{8F60A171-6C08-45B8-9E2E-A38B304BEC5E}" destId="{80A6C421-F592-41F7-8598-176A664E149F}" srcOrd="0" destOrd="0" presId="urn:microsoft.com/office/officeart/2005/8/layout/chevron2"/>
    <dgm:cxn modelId="{2B2060B4-4501-43EB-8ED4-1A196DA888B5}" type="presOf" srcId="{87F41B12-A099-4A75-8714-41398E0901B4}" destId="{E2E3FFDE-D643-4184-AEC7-13A99EED6248}" srcOrd="0" destOrd="0" presId="urn:microsoft.com/office/officeart/2005/8/layout/chevron2"/>
    <dgm:cxn modelId="{A05F9AC5-F33B-45B5-A6B6-AE1ADD616C5C}" srcId="{8C84551F-5222-444A-ACB1-5EB85AF62159}" destId="{205BD662-C3F1-4103-9F44-86AA7012BFF6}" srcOrd="5" destOrd="0" parTransId="{02F0C622-D6B2-4386-88D6-7A7F75B9DEC5}" sibTransId="{9142BFCD-7D80-4E0C-A861-29A19216C5E7}"/>
    <dgm:cxn modelId="{1CD6F8DD-C3AA-4B20-A227-A3B3CF59E2C1}" type="presOf" srcId="{52C04FDB-3194-4A3D-B5BE-4598CA5D648F}" destId="{2942DD91-2094-4C1A-91A8-A9334321AEDC}" srcOrd="0" destOrd="0" presId="urn:microsoft.com/office/officeart/2005/8/layout/chevron2"/>
    <dgm:cxn modelId="{F52DAEE2-223F-4731-AE2A-1AAE8F9D0A4B}" srcId="{205BD662-C3F1-4103-9F44-86AA7012BFF6}" destId="{14D35610-131B-4657-B49C-4D8C052DFD2F}" srcOrd="0" destOrd="0" parTransId="{6C748B71-21CA-40DF-A781-C929F9C2266C}" sibTransId="{2B7AC5FA-65C2-4E03-9E46-FC631204A24D}"/>
    <dgm:cxn modelId="{07421DE4-3D61-41E1-86A4-091F4A2E05E7}" type="presOf" srcId="{E256A035-19AD-4046-A2B1-1F00AAC8A9A0}" destId="{27839265-C423-44E5-89C2-580C70D22363}" srcOrd="0" destOrd="0" presId="urn:microsoft.com/office/officeart/2005/8/layout/chevron2"/>
    <dgm:cxn modelId="{03805DEE-BCEC-455F-9A1E-85CFF66F9699}" srcId="{10CE15F1-3C28-4F7E-BEE1-F1762314A79A}" destId="{52C04FDB-3194-4A3D-B5BE-4598CA5D648F}" srcOrd="0" destOrd="0" parTransId="{3E229A6A-141E-4E40-AB4A-644D3ED7E8DB}" sibTransId="{0486C3D8-0EAD-414C-81F8-D82301102208}"/>
    <dgm:cxn modelId="{3713C4F8-013E-487B-A3B5-C6F28BF1B1DD}" srcId="{8C84551F-5222-444A-ACB1-5EB85AF62159}" destId="{DCA04F38-D883-44C3-AE50-B20579DB68E8}" srcOrd="2" destOrd="0" parTransId="{6923EBD2-3D09-4E30-92D6-23407EAFFBD3}" sibTransId="{5ABAB08B-F688-4363-A0B9-F1F7C300A889}"/>
    <dgm:cxn modelId="{B1147014-14D8-47BD-9146-5AB0E23AB2FD}" type="presParOf" srcId="{2E037960-E9CC-4843-97DC-6FF009A64EB7}" destId="{97560AEA-C067-4959-BEAC-E8C6DA6B42A9}" srcOrd="0" destOrd="0" presId="urn:microsoft.com/office/officeart/2005/8/layout/chevron2"/>
    <dgm:cxn modelId="{A7B36F28-088C-4EC5-9C90-71385FD6A593}" type="presParOf" srcId="{97560AEA-C067-4959-BEAC-E8C6DA6B42A9}" destId="{E2E3FFDE-D643-4184-AEC7-13A99EED6248}" srcOrd="0" destOrd="0" presId="urn:microsoft.com/office/officeart/2005/8/layout/chevron2"/>
    <dgm:cxn modelId="{1531F6B6-8F5C-42BE-8731-AD48CD990A2F}" type="presParOf" srcId="{97560AEA-C067-4959-BEAC-E8C6DA6B42A9}" destId="{27839265-C423-44E5-89C2-580C70D22363}" srcOrd="1" destOrd="0" presId="urn:microsoft.com/office/officeart/2005/8/layout/chevron2"/>
    <dgm:cxn modelId="{C6B56B3A-E049-4B73-B7D1-B618DA12AEDE}" type="presParOf" srcId="{2E037960-E9CC-4843-97DC-6FF009A64EB7}" destId="{0CF29E5A-8A43-4060-917B-25256284081C}" srcOrd="1" destOrd="0" presId="urn:microsoft.com/office/officeart/2005/8/layout/chevron2"/>
    <dgm:cxn modelId="{AA5997E6-7C0A-4EF3-8906-E007672E0E51}" type="presParOf" srcId="{2E037960-E9CC-4843-97DC-6FF009A64EB7}" destId="{029BF142-D00C-4A0C-88B9-F72C946ECA60}" srcOrd="2" destOrd="0" presId="urn:microsoft.com/office/officeart/2005/8/layout/chevron2"/>
    <dgm:cxn modelId="{8CB5F934-1022-4EAE-ADF3-D1D682E5ED36}" type="presParOf" srcId="{029BF142-D00C-4A0C-88B9-F72C946ECA60}" destId="{3C6EC245-A5FC-4B20-80BB-188258BD8853}" srcOrd="0" destOrd="0" presId="urn:microsoft.com/office/officeart/2005/8/layout/chevron2"/>
    <dgm:cxn modelId="{2DC11E08-E615-4EBB-9EE4-C725072CBDB1}" type="presParOf" srcId="{029BF142-D00C-4A0C-88B9-F72C946ECA60}" destId="{9BF29FBD-C4CC-4878-907F-7CF5D44782E1}" srcOrd="1" destOrd="0" presId="urn:microsoft.com/office/officeart/2005/8/layout/chevron2"/>
    <dgm:cxn modelId="{89A60436-428E-4DC3-968C-763BA1A5037C}" type="presParOf" srcId="{2E037960-E9CC-4843-97DC-6FF009A64EB7}" destId="{E3EE3FC4-2077-482C-AD2C-4200A0DEEEA9}" srcOrd="3" destOrd="0" presId="urn:microsoft.com/office/officeart/2005/8/layout/chevron2"/>
    <dgm:cxn modelId="{6A443B76-28FC-42A1-8657-FB2DBAC0701C}" type="presParOf" srcId="{2E037960-E9CC-4843-97DC-6FF009A64EB7}" destId="{FC51DD97-4D6C-4570-8B19-38EAAFE39B9F}" srcOrd="4" destOrd="0" presId="urn:microsoft.com/office/officeart/2005/8/layout/chevron2"/>
    <dgm:cxn modelId="{BD9AB9F3-6054-4EE6-B541-2D2A769FD61E}" type="presParOf" srcId="{FC51DD97-4D6C-4570-8B19-38EAAFE39B9F}" destId="{BA6121FE-8616-43B0-84AC-E3DE37676B37}" srcOrd="0" destOrd="0" presId="urn:microsoft.com/office/officeart/2005/8/layout/chevron2"/>
    <dgm:cxn modelId="{FC85B7E5-9BF7-4078-A282-F928097812E9}" type="presParOf" srcId="{FC51DD97-4D6C-4570-8B19-38EAAFE39B9F}" destId="{B1D8ED6A-0653-47FC-8BB6-568824647637}" srcOrd="1" destOrd="0" presId="urn:microsoft.com/office/officeart/2005/8/layout/chevron2"/>
    <dgm:cxn modelId="{C7E5F1B4-60C0-4693-B871-A0133BB6C1A0}" type="presParOf" srcId="{2E037960-E9CC-4843-97DC-6FF009A64EB7}" destId="{09D26EC1-982A-43E4-BC8F-8E0CFA0A4597}" srcOrd="5" destOrd="0" presId="urn:microsoft.com/office/officeart/2005/8/layout/chevron2"/>
    <dgm:cxn modelId="{716D29ED-CA2A-43EA-BB33-30A0FB467C5F}" type="presParOf" srcId="{2E037960-E9CC-4843-97DC-6FF009A64EB7}" destId="{788B72D5-E377-4743-822B-57FC11371753}" srcOrd="6" destOrd="0" presId="urn:microsoft.com/office/officeart/2005/8/layout/chevron2"/>
    <dgm:cxn modelId="{A2C8F6C5-6290-4E5E-94CF-1AA977BDB5D2}" type="presParOf" srcId="{788B72D5-E377-4743-822B-57FC11371753}" destId="{BBB33AD0-77BC-474E-A322-0685593B4ECF}" srcOrd="0" destOrd="0" presId="urn:microsoft.com/office/officeart/2005/8/layout/chevron2"/>
    <dgm:cxn modelId="{FAEC0FBC-AFB6-4FED-A4EF-B866D00D40A6}" type="presParOf" srcId="{788B72D5-E377-4743-822B-57FC11371753}" destId="{2942DD91-2094-4C1A-91A8-A9334321AEDC}" srcOrd="1" destOrd="0" presId="urn:microsoft.com/office/officeart/2005/8/layout/chevron2"/>
    <dgm:cxn modelId="{B345FD1B-8AD2-48CE-8095-E70E6E9C59BF}" type="presParOf" srcId="{2E037960-E9CC-4843-97DC-6FF009A64EB7}" destId="{03D15838-8193-4923-949F-BEC0BC6DE0F2}" srcOrd="7" destOrd="0" presId="urn:microsoft.com/office/officeart/2005/8/layout/chevron2"/>
    <dgm:cxn modelId="{A68B0B40-3DA3-4322-A18C-706DDE8899F3}" type="presParOf" srcId="{2E037960-E9CC-4843-97DC-6FF009A64EB7}" destId="{C477BE2D-E60D-4F20-A579-EF990E00A2AF}" srcOrd="8" destOrd="0" presId="urn:microsoft.com/office/officeart/2005/8/layout/chevron2"/>
    <dgm:cxn modelId="{8BF83D20-0857-4D01-A585-C747BB4220EF}" type="presParOf" srcId="{C477BE2D-E60D-4F20-A579-EF990E00A2AF}" destId="{1067CF53-EA7F-42EF-8E54-8755DD02CCD4}" srcOrd="0" destOrd="0" presId="urn:microsoft.com/office/officeart/2005/8/layout/chevron2"/>
    <dgm:cxn modelId="{8C406EBF-7E38-4649-A1C5-7A45DEA3CCD7}" type="presParOf" srcId="{C477BE2D-E60D-4F20-A579-EF990E00A2AF}" destId="{80A6C421-F592-41F7-8598-176A664E149F}" srcOrd="1" destOrd="0" presId="urn:microsoft.com/office/officeart/2005/8/layout/chevron2"/>
    <dgm:cxn modelId="{742E3AA9-F49A-4571-8B55-13AD628E211A}" type="presParOf" srcId="{2E037960-E9CC-4843-97DC-6FF009A64EB7}" destId="{BB68E15E-3813-466E-BF98-3DC55DB58664}" srcOrd="9" destOrd="0" presId="urn:microsoft.com/office/officeart/2005/8/layout/chevron2"/>
    <dgm:cxn modelId="{ABD12462-991F-4691-AA34-7DFCCFE308CB}" type="presParOf" srcId="{2E037960-E9CC-4843-97DC-6FF009A64EB7}" destId="{48865796-C1C3-449D-86E4-993EB563B9F0}" srcOrd="10" destOrd="0" presId="urn:microsoft.com/office/officeart/2005/8/layout/chevron2"/>
    <dgm:cxn modelId="{038295DE-9A4C-48E2-B254-AAFCAE53A071}" type="presParOf" srcId="{48865796-C1C3-449D-86E4-993EB563B9F0}" destId="{4D0F554C-13A8-4A8B-B8B6-15D3961A5A49}" srcOrd="0" destOrd="0" presId="urn:microsoft.com/office/officeart/2005/8/layout/chevron2"/>
    <dgm:cxn modelId="{B659517B-75D1-40DC-9EA2-21348109A0D8}" type="presParOf" srcId="{48865796-C1C3-449D-86E4-993EB563B9F0}" destId="{4CEDACC9-6525-45CD-8C06-DA035142E87F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2E3FFDE-D643-4184-AEC7-13A99EED6248}">
      <dsp:nvSpPr>
        <dsp:cNvPr id="0" name=""/>
        <dsp:cNvSpPr/>
      </dsp:nvSpPr>
      <dsp:spPr>
        <a:xfrm rot="5400000">
          <a:off x="-118554" y="120833"/>
          <a:ext cx="790365" cy="553255"/>
        </a:xfrm>
        <a:prstGeom prst="chevron">
          <a:avLst/>
        </a:prstGeom>
        <a:solidFill>
          <a:srgbClr val="4F81BD"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4F81BD"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1500" kern="120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sp:txBody>
      <dsp:txXfrm rot="-5400000">
        <a:off x="2" y="278906"/>
        <a:ext cx="553255" cy="237110"/>
      </dsp:txXfrm>
    </dsp:sp>
    <dsp:sp modelId="{27839265-C423-44E5-89C2-580C70D22363}">
      <dsp:nvSpPr>
        <dsp:cNvPr id="0" name=""/>
        <dsp:cNvSpPr/>
      </dsp:nvSpPr>
      <dsp:spPr>
        <a:xfrm rot="5400000">
          <a:off x="4088211" y="-3532676"/>
          <a:ext cx="513737" cy="7583648"/>
        </a:xfrm>
        <a:prstGeom prst="round2SameRect">
          <a:avLst/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25400" cap="flat" cmpd="sng" algn="ctr">
          <a:solidFill>
            <a:srgbClr val="4F81BD"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5240" rIns="15240" bIns="1524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4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What </a:t>
          </a:r>
          <a:r>
            <a:rPr lang="en-GB" sz="2400" b="1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impact</a:t>
          </a:r>
          <a:r>
            <a:rPr lang="en-GB" sz="24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 do we want this assessment to have?</a:t>
          </a:r>
        </a:p>
      </dsp:txBody>
      <dsp:txXfrm rot="-5400000">
        <a:off x="553256" y="27358"/>
        <a:ext cx="7558569" cy="463579"/>
      </dsp:txXfrm>
    </dsp:sp>
    <dsp:sp modelId="{3C6EC245-A5FC-4B20-80BB-188258BD8853}">
      <dsp:nvSpPr>
        <dsp:cNvPr id="0" name=""/>
        <dsp:cNvSpPr/>
      </dsp:nvSpPr>
      <dsp:spPr>
        <a:xfrm rot="5400000">
          <a:off x="-118554" y="811543"/>
          <a:ext cx="790365" cy="553255"/>
        </a:xfrm>
        <a:prstGeom prst="chevron">
          <a:avLst/>
        </a:prstGeom>
        <a:solidFill>
          <a:srgbClr val="4F81BD"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4F81BD"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1500" kern="120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sp:txBody>
      <dsp:txXfrm rot="-5400000">
        <a:off x="2" y="969616"/>
        <a:ext cx="553255" cy="237110"/>
      </dsp:txXfrm>
    </dsp:sp>
    <dsp:sp modelId="{9BF29FBD-C4CC-4878-907F-7CF5D44782E1}">
      <dsp:nvSpPr>
        <dsp:cNvPr id="0" name=""/>
        <dsp:cNvSpPr/>
      </dsp:nvSpPr>
      <dsp:spPr>
        <a:xfrm rot="5400000">
          <a:off x="4088211" y="-2841966"/>
          <a:ext cx="513737" cy="7583648"/>
        </a:xfrm>
        <a:prstGeom prst="round2SameRect">
          <a:avLst/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25400" cap="flat" cmpd="sng" algn="ctr">
          <a:solidFill>
            <a:srgbClr val="4F81BD"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5240" rIns="15240" bIns="1524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4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What </a:t>
          </a:r>
          <a:r>
            <a:rPr lang="en-GB" sz="2400" b="1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inferences/decisions</a:t>
          </a:r>
          <a:r>
            <a:rPr lang="en-GB" sz="24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 do we need to make?</a:t>
          </a:r>
        </a:p>
      </dsp:txBody>
      <dsp:txXfrm rot="-5400000">
        <a:off x="553256" y="718068"/>
        <a:ext cx="7558569" cy="463579"/>
      </dsp:txXfrm>
    </dsp:sp>
    <dsp:sp modelId="{BA6121FE-8616-43B0-84AC-E3DE37676B37}">
      <dsp:nvSpPr>
        <dsp:cNvPr id="0" name=""/>
        <dsp:cNvSpPr/>
      </dsp:nvSpPr>
      <dsp:spPr>
        <a:xfrm rot="5400000">
          <a:off x="-118554" y="1502253"/>
          <a:ext cx="790365" cy="553255"/>
        </a:xfrm>
        <a:prstGeom prst="chevron">
          <a:avLst/>
        </a:prstGeom>
        <a:solidFill>
          <a:srgbClr val="4F81BD"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4F81BD"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1500" kern="120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sp:txBody>
      <dsp:txXfrm rot="-5400000">
        <a:off x="2" y="1660326"/>
        <a:ext cx="553255" cy="237110"/>
      </dsp:txXfrm>
    </dsp:sp>
    <dsp:sp modelId="{B1D8ED6A-0653-47FC-8BB6-568824647637}">
      <dsp:nvSpPr>
        <dsp:cNvPr id="0" name=""/>
        <dsp:cNvSpPr/>
      </dsp:nvSpPr>
      <dsp:spPr>
        <a:xfrm rot="5400000">
          <a:off x="4088211" y="-2151257"/>
          <a:ext cx="513737" cy="7583648"/>
        </a:xfrm>
        <a:prstGeom prst="round2SameRect">
          <a:avLst/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25400" cap="flat" cmpd="sng" algn="ctr">
          <a:solidFill>
            <a:srgbClr val="4F81BD"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5240" rIns="15240" bIns="1524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400" kern="120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What </a:t>
          </a:r>
          <a:r>
            <a:rPr lang="en-GB" sz="2400" b="1" kern="120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interpretations</a:t>
          </a:r>
          <a:r>
            <a:rPr lang="en-GB" sz="2400" kern="120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 are intended?</a:t>
          </a:r>
        </a:p>
      </dsp:txBody>
      <dsp:txXfrm rot="-5400000">
        <a:off x="553256" y="1408777"/>
        <a:ext cx="7558569" cy="463579"/>
      </dsp:txXfrm>
    </dsp:sp>
    <dsp:sp modelId="{BBB33AD0-77BC-474E-A322-0685593B4ECF}">
      <dsp:nvSpPr>
        <dsp:cNvPr id="0" name=""/>
        <dsp:cNvSpPr/>
      </dsp:nvSpPr>
      <dsp:spPr>
        <a:xfrm rot="5400000">
          <a:off x="-118554" y="2192963"/>
          <a:ext cx="790365" cy="553255"/>
        </a:xfrm>
        <a:prstGeom prst="chevron">
          <a:avLst/>
        </a:prstGeom>
        <a:solidFill>
          <a:srgbClr val="4F81BD"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4F81BD"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1500" kern="120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sp:txBody>
      <dsp:txXfrm rot="-5400000">
        <a:off x="2" y="2351036"/>
        <a:ext cx="553255" cy="237110"/>
      </dsp:txXfrm>
    </dsp:sp>
    <dsp:sp modelId="{2942DD91-2094-4C1A-91A8-A9334321AEDC}">
      <dsp:nvSpPr>
        <dsp:cNvPr id="0" name=""/>
        <dsp:cNvSpPr/>
      </dsp:nvSpPr>
      <dsp:spPr>
        <a:xfrm rot="5400000">
          <a:off x="4088211" y="-1460547"/>
          <a:ext cx="513737" cy="7583648"/>
        </a:xfrm>
        <a:prstGeom prst="round2SameRect">
          <a:avLst/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25400" cap="flat" cmpd="sng" algn="ctr">
          <a:solidFill>
            <a:srgbClr val="4F81BD"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5240" rIns="15240" bIns="1524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400" kern="120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What </a:t>
          </a:r>
          <a:r>
            <a:rPr lang="en-GB" sz="2400" b="1" kern="120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reporting</a:t>
          </a:r>
          <a:r>
            <a:rPr lang="en-GB" sz="2400" kern="120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 will support these interpretations?</a:t>
          </a:r>
        </a:p>
      </dsp:txBody>
      <dsp:txXfrm rot="-5400000">
        <a:off x="553256" y="2099487"/>
        <a:ext cx="7558569" cy="463579"/>
      </dsp:txXfrm>
    </dsp:sp>
    <dsp:sp modelId="{1067CF53-EA7F-42EF-8E54-8755DD02CCD4}">
      <dsp:nvSpPr>
        <dsp:cNvPr id="0" name=""/>
        <dsp:cNvSpPr/>
      </dsp:nvSpPr>
      <dsp:spPr>
        <a:xfrm rot="5400000">
          <a:off x="-118554" y="2883672"/>
          <a:ext cx="790365" cy="553255"/>
        </a:xfrm>
        <a:prstGeom prst="chevron">
          <a:avLst/>
        </a:prstGeom>
        <a:solidFill>
          <a:srgbClr val="4F81BD"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4F81BD"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1500" kern="120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sp:txBody>
      <dsp:txXfrm rot="-5400000">
        <a:off x="2" y="3041745"/>
        <a:ext cx="553255" cy="237110"/>
      </dsp:txXfrm>
    </dsp:sp>
    <dsp:sp modelId="{80A6C421-F592-41F7-8598-176A664E149F}">
      <dsp:nvSpPr>
        <dsp:cNvPr id="0" name=""/>
        <dsp:cNvSpPr/>
      </dsp:nvSpPr>
      <dsp:spPr>
        <a:xfrm rot="5400000">
          <a:off x="4088211" y="-769837"/>
          <a:ext cx="513737" cy="7583648"/>
        </a:xfrm>
        <a:prstGeom prst="round2SameRect">
          <a:avLst/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25400" cap="flat" cmpd="sng" algn="ctr">
          <a:solidFill>
            <a:srgbClr val="4F81BD"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5240" rIns="15240" bIns="1524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400" kern="120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What </a:t>
          </a:r>
          <a:r>
            <a:rPr lang="en-GB" sz="2400" b="1" kern="120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data</a:t>
          </a:r>
          <a:r>
            <a:rPr lang="en-GB" sz="2400" kern="120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 will be required to produce such reports?</a:t>
          </a:r>
        </a:p>
      </dsp:txBody>
      <dsp:txXfrm rot="-5400000">
        <a:off x="553256" y="2790197"/>
        <a:ext cx="7558569" cy="463579"/>
      </dsp:txXfrm>
    </dsp:sp>
    <dsp:sp modelId="{4D0F554C-13A8-4A8B-B8B6-15D3961A5A49}">
      <dsp:nvSpPr>
        <dsp:cNvPr id="0" name=""/>
        <dsp:cNvSpPr/>
      </dsp:nvSpPr>
      <dsp:spPr>
        <a:xfrm rot="5400000">
          <a:off x="-118554" y="3574382"/>
          <a:ext cx="790365" cy="553255"/>
        </a:xfrm>
        <a:prstGeom prst="chevron">
          <a:avLst/>
        </a:prstGeom>
        <a:solidFill>
          <a:srgbClr val="4F81BD"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4F81BD"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1500" kern="120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sp:txBody>
      <dsp:txXfrm rot="-5400000">
        <a:off x="2" y="3732455"/>
        <a:ext cx="553255" cy="237110"/>
      </dsp:txXfrm>
    </dsp:sp>
    <dsp:sp modelId="{4CEDACC9-6525-45CD-8C06-DA035142E87F}">
      <dsp:nvSpPr>
        <dsp:cNvPr id="0" name=""/>
        <dsp:cNvSpPr/>
      </dsp:nvSpPr>
      <dsp:spPr>
        <a:xfrm rot="5400000">
          <a:off x="4088211" y="-79127"/>
          <a:ext cx="513737" cy="7583648"/>
        </a:xfrm>
        <a:prstGeom prst="round2SameRect">
          <a:avLst/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25400" cap="flat" cmpd="sng" algn="ctr">
          <a:solidFill>
            <a:srgbClr val="4F81BD"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5240" rIns="15240" bIns="1524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400" kern="120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What kind of </a:t>
          </a:r>
          <a:r>
            <a:rPr lang="en-GB" sz="2400" b="1" kern="120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assessment</a:t>
          </a:r>
          <a:r>
            <a:rPr lang="en-GB" sz="2400" kern="120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 process can produce such data?</a:t>
          </a:r>
        </a:p>
      </dsp:txBody>
      <dsp:txXfrm rot="-5400000">
        <a:off x="553256" y="3480907"/>
        <a:ext cx="7558569" cy="46357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/>
          </a:extLst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defTabSz="966788" eaLnBrk="1" hangingPunct="1">
              <a:defRPr sz="1300">
                <a:latin typeface="Arial" charset="0"/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517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43375" y="0"/>
            <a:ext cx="3170238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/>
          </a:extLst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 defTabSz="966788" eaLnBrk="1" hangingPunct="1">
              <a:defRPr sz="1300">
                <a:latin typeface="Arial" charset="0"/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517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20188"/>
            <a:ext cx="3170238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/>
          </a:extLst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defTabSz="966788" eaLnBrk="1" hangingPunct="1">
              <a:defRPr sz="1300">
                <a:latin typeface="Arial" charset="0"/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517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43375" y="9120188"/>
            <a:ext cx="3170238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/>
          </a:extLst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 defTabSz="966788" eaLnBrk="1" hangingPunct="1">
              <a:defRPr sz="1300" smtClean="0">
                <a:latin typeface="Arial" pitchFamily="34" charset="0"/>
              </a:defRPr>
            </a:lvl1pPr>
          </a:lstStyle>
          <a:p>
            <a:pPr>
              <a:defRPr/>
            </a:pPr>
            <a:fld id="{1BF088ED-1075-4510-950D-40506156982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858131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/>
          </a:extLst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defTabSz="966788" eaLnBrk="1" hangingPunct="1">
              <a:defRPr sz="1300">
                <a:latin typeface="Arial" charset="0"/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3375" y="0"/>
            <a:ext cx="3170238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/>
          </a:extLst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 defTabSz="966788" eaLnBrk="1" hangingPunct="1">
              <a:defRPr sz="1300">
                <a:latin typeface="Arial" charset="0"/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301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7300" y="720725"/>
            <a:ext cx="4800600" cy="3600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4301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31838" y="4560888"/>
            <a:ext cx="5851525" cy="4319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/>
          </a:extLst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301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20188"/>
            <a:ext cx="3170238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/>
          </a:extLst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defTabSz="966788" eaLnBrk="1" hangingPunct="1">
              <a:defRPr sz="1300">
                <a:latin typeface="Arial" charset="0"/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301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3375" y="9120188"/>
            <a:ext cx="3170238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/>
          </a:extLst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 defTabSz="966788" eaLnBrk="1" hangingPunct="1">
              <a:defRPr sz="1300" smtClean="0">
                <a:latin typeface="Arial" pitchFamily="34" charset="0"/>
              </a:defRPr>
            </a:lvl1pPr>
          </a:lstStyle>
          <a:p>
            <a:pPr>
              <a:defRPr/>
            </a:pPr>
            <a:fld id="{93263F81-AB1F-4B51-A4CA-047E49299C6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185182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MS PGothic" pitchFamily="34" charset="-128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MS PGothic" pitchFamily="34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MS PGothic" pitchFamily="34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MS PGothic" pitchFamily="34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MS PGothic" pitchFamily="34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eppi.ioe.ac.uk/cms/Default.aspx?tabid=116&amp;language=en-US" TargetMode="External"/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dirty="0">
              <a:ea typeface="ＭＳ Ｐゴシック" charset="0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defTabSz="966788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 defTabSz="966788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 defTabSz="966788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 defTabSz="966788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 defTabSz="966788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>
              <a:defRPr/>
            </a:pPr>
            <a:fld id="{71DBB4A3-201D-4925-A692-121D9E154EC2}" type="slidenum">
              <a:rPr lang="en-US" sz="1300" smtClean="0">
                <a:latin typeface="Arial" pitchFamily="34" charset="0"/>
              </a:rPr>
              <a:pPr>
                <a:defRPr/>
              </a:pPr>
              <a:t>1</a:t>
            </a:fld>
            <a:endParaRPr lang="en-US" sz="130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489920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dirty="0" err="1"/>
              <a:t>Harlen</a:t>
            </a:r>
            <a:r>
              <a:rPr lang="en-GB" dirty="0"/>
              <a:t> W (2004) A systematic review of the evidence of reliability and validity of assessment by teachers used for summative purposes. In: </a:t>
            </a:r>
            <a:r>
              <a:rPr lang="en-GB" i="1" dirty="0"/>
              <a:t>Research Evidence in Education Library</a:t>
            </a:r>
            <a:r>
              <a:rPr lang="en-GB" dirty="0"/>
              <a:t>. London: EPPI-Centre, Social Science Research Unit, Institute of Education, University of London. [</a:t>
            </a:r>
            <a:r>
              <a:rPr lang="en-GB" dirty="0">
                <a:hlinkClick r:id="rId3"/>
              </a:rPr>
              <a:t>http://eppi.ioe.ac.uk/cms/Default.aspx?tabid=116&amp;language=en-US</a:t>
            </a:r>
            <a:r>
              <a:rPr lang="en-GB" dirty="0"/>
              <a:t>] </a:t>
            </a:r>
          </a:p>
          <a:p>
            <a:r>
              <a:rPr lang="en-GB" sz="1200" dirty="0"/>
              <a:t>Bennett </a:t>
            </a:r>
            <a:r>
              <a:rPr lang="en-GB" sz="1200" i="1" dirty="0"/>
              <a:t>et al., </a:t>
            </a:r>
            <a:r>
              <a:rPr lang="en-GB" sz="1200" dirty="0"/>
              <a:t>1993</a:t>
            </a:r>
          </a:p>
          <a:p>
            <a:r>
              <a:rPr lang="en-GB" dirty="0"/>
              <a:t>Peter Tymms: ‘Teachers show bias to pupils who share their personality’. The Conversation 25 Feb 2015 https://theconversation.com/teachers-show-bias-to-pupils-who-share-their-personality-38018 </a:t>
            </a:r>
          </a:p>
          <a:p>
            <a:r>
              <a:rPr lang="en-GB" dirty="0"/>
              <a:t>Burgess, S. and Greaves, E (2009) Test Scores, Subjective Assessment and Stereotyping. Centre for Market and Public Organisation, Bristol University. </a:t>
            </a:r>
            <a:r>
              <a:rPr lang="en-GB" sz="1200" b="0" i="0" u="none" strike="noStrike" kern="1200" baseline="0" dirty="0">
                <a:solidFill>
                  <a:schemeClr val="tx1"/>
                </a:solidFill>
                <a:latin typeface="Arial" charset="0"/>
                <a:ea typeface="MS PGothic" pitchFamily="34" charset="-128"/>
                <a:cs typeface="ＭＳ Ｐゴシック" charset="0"/>
              </a:rPr>
              <a:t>Working Paper No. 09/221. http://www.bristol.ac.uk/media-library/sites/cmpo/migrated/documents/wp221.pdf </a:t>
            </a:r>
            <a:endParaRPr lang="en-GB" dirty="0"/>
          </a:p>
          <a:p>
            <a:r>
              <a:rPr lang="en-GB" dirty="0"/>
              <a:t>of Ethnic Minorities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3263F81-AB1F-4B51-A4CA-047E49299C68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474516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Lance, C.E., Butts, M.M., &amp; </a:t>
            </a:r>
            <a:r>
              <a:rPr lang="en-GB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Michels</a:t>
            </a:r>
            <a:r>
              <a:rPr lang="en-GB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L.C. (2006). The sources of four commonly reported </a:t>
            </a:r>
            <a:r>
              <a:rPr lang="en-GB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cutoff</a:t>
            </a:r>
            <a:r>
              <a:rPr lang="en-GB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criteria: What did they really say? </a:t>
            </a:r>
            <a:r>
              <a:rPr lang="en-GB" sz="1200" b="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Organizational Research Methods,</a:t>
            </a:r>
            <a:r>
              <a:rPr lang="en-GB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9 (2), 202-220.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Henson, R.K. (2001). Understanding internal consistency reliability estimates: A conceptual primer on coefficient alpha. </a:t>
            </a:r>
            <a:r>
              <a:rPr lang="en-GB" sz="1200" b="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Measurement and Evaluation in </a:t>
            </a:r>
            <a:r>
              <a:rPr lang="en-GB" sz="1200" b="0" i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Counseling</a:t>
            </a:r>
            <a:r>
              <a:rPr lang="en-GB" sz="1200" b="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and Development,</a:t>
            </a:r>
            <a:r>
              <a:rPr lang="en-GB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34 (3), 177-189.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1506B52-8E4A-4A38-A08F-953833E032D4}" type="slidenum">
              <a:rPr lang="en-GB" smtClean="0"/>
              <a:pPr>
                <a:defRPr/>
              </a:pPr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3740263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7E818C7-A83F-406E-B5B1-21F611DBB9B4}" type="slidenum">
              <a:rPr lang="en-GB"/>
              <a:pPr/>
              <a:t>15</a:t>
            </a:fld>
            <a:endParaRPr lang="en-GB"/>
          </a:p>
        </p:txBody>
      </p:sp>
      <p:sp>
        <p:nvSpPr>
          <p:cNvPr id="65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5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6154621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3263F81-AB1F-4B51-A4CA-047E49299C68}" type="slidenum">
              <a:rPr lang="en-US" smtClean="0"/>
              <a:pPr>
                <a:defRPr/>
              </a:pPr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62698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0096FA"/>
          </a:solidFill>
          <a:ln>
            <a:noFill/>
          </a:ln>
          <a:effectLst/>
          <a:extLst/>
        </p:spPr>
        <p:txBody>
          <a:bodyPr wrap="none" anchor="ctr"/>
          <a:lstStyle/>
          <a:p>
            <a:pPr algn="ctr">
              <a:defRPr/>
            </a:pPr>
            <a:endParaRPr lang="en-GB" dirty="0">
              <a:solidFill>
                <a:srgbClr val="663366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26981" name="Rectangle 5"/>
          <p:cNvSpPr>
            <a:spLocks noGrp="1" noChangeArrowheads="1"/>
          </p:cNvSpPr>
          <p:nvPr>
            <p:ph type="ctrTitle" sz="quarter"/>
          </p:nvPr>
        </p:nvSpPr>
        <p:spPr>
          <a:xfrm>
            <a:off x="755576" y="2960611"/>
            <a:ext cx="7632848" cy="1584176"/>
          </a:xfrm>
        </p:spPr>
        <p:txBody>
          <a:bodyPr/>
          <a:lstStyle>
            <a:lvl1pPr>
              <a:defRPr b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en-US" noProof="0"/>
              <a:t>Click to edit Master title style</a:t>
            </a:r>
            <a:endParaRPr lang="en-US" noProof="0" dirty="0"/>
          </a:p>
        </p:txBody>
      </p:sp>
      <p:sp>
        <p:nvSpPr>
          <p:cNvPr id="126982" name="Rectangle 6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755576" y="4987255"/>
            <a:ext cx="7597055" cy="744538"/>
          </a:xfrm>
        </p:spPr>
        <p:txBody>
          <a:bodyPr/>
          <a:lstStyle>
            <a:lvl1pPr marL="0" indent="0">
              <a:defRPr sz="2000" b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en-US" noProof="0"/>
              <a:t>Click to edit Master subtitle style</a:t>
            </a:r>
            <a:endParaRPr lang="en-US" noProof="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5E2C003-3BA8-4AF4-B6F1-79D9F9023BF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>
                        <a14:foregroundMark x1="43547" y1="64726" x2="43547" y2="64726"/>
                        <a14:foregroundMark x1="36404" y1="44292" x2="36404" y2="44292"/>
                        <a14:foregroundMark x1="56534" y1="42551" x2="56534" y2="42551"/>
                        <a14:foregroundMark x1="56494" y1="45634" x2="56494" y2="45634"/>
                        <a14:foregroundMark x1="51461" y1="53482" x2="51461" y2="53482"/>
                        <a14:foregroundMark x1="75203" y1="48202" x2="75203" y2="48202"/>
                        <a14:foregroundMark x1="57386" y1="38898" x2="57386" y2="38898"/>
                        <a14:foregroundMark x1="78044" y1="48430" x2="78044" y2="48430"/>
                        <a14:foregroundMark x1="78856" y1="45634" x2="78856" y2="45634"/>
                        <a14:foregroundMark x1="59700" y1="47118" x2="59700" y2="47118"/>
                        <a14:backgroundMark x1="27232" y1="44492" x2="27232" y2="44492"/>
                        <a14:backgroundMark x1="28044" y1="41895" x2="28044" y2="41895"/>
                        <a14:backgroundMark x1="34131" y1="42237" x2="34131" y2="42237"/>
                        <a14:backgroundMark x1="34334" y1="38841" x2="34334" y2="38841"/>
                        <a14:backgroundMark x1="30763" y1="41381" x2="30763" y2="41381"/>
                        <a14:backgroundMark x1="30276" y1="39041" x2="30276" y2="39041"/>
                        <a14:backgroundMark x1="57873" y1="39498" x2="57873" y2="39498"/>
                        <a14:backgroundMark x1="59537" y1="39127" x2="59537" y2="39127"/>
                        <a14:backgroundMark x1="38149" y1="42009" x2="38149" y2="42009"/>
                        <a14:backgroundMark x1="36932" y1="42608" x2="36932" y2="42608"/>
                        <a14:backgroundMark x1="36567" y1="41553" x2="36567" y2="41553"/>
                        <a14:backgroundMark x1="56331" y1="16667" x2="56331" y2="16667"/>
                        <a14:backgroundMark x1="70901" y1="67066" x2="70901" y2="67066"/>
                        <a14:backgroundMark x1="32346" y1="69463" x2="32346" y2="69463"/>
                        <a14:backgroundMark x1="67492" y1="83048" x2="67492" y2="83048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79512" y="44623"/>
            <a:ext cx="1008112" cy="1433613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920A937F-9CBB-466C-A5E1-229792A7C8C5}"/>
              </a:ext>
            </a:extLst>
          </p:cNvPr>
          <p:cNvSpPr txBox="1"/>
          <p:nvPr userDrawn="1"/>
        </p:nvSpPr>
        <p:spPr>
          <a:xfrm>
            <a:off x="1043608" y="215106"/>
            <a:ext cx="374441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5400" b="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ProfCoe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F0E962C0-5936-4391-B7DA-996DF8EC3840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6804248" y="-33517"/>
            <a:ext cx="640135" cy="634039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1DB93C92-FEA4-4727-A60D-FE5858E92101}"/>
              </a:ext>
            </a:extLst>
          </p:cNvPr>
          <p:cNvSpPr/>
          <p:nvPr userDrawn="1"/>
        </p:nvSpPr>
        <p:spPr>
          <a:xfrm>
            <a:off x="7256405" y="0"/>
            <a:ext cx="186781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00" dirty="0">
                <a:solidFill>
                  <a:schemeClr val="bg1"/>
                </a:solidFill>
                <a:latin typeface="+mn-lt"/>
              </a:rPr>
              <a:t>@</a:t>
            </a:r>
            <a:r>
              <a:rPr lang="en-GB" sz="2800" dirty="0" err="1">
                <a:solidFill>
                  <a:schemeClr val="bg1"/>
                </a:solidFill>
                <a:latin typeface="+mn-lt"/>
              </a:rPr>
              <a:t>ProfCoe</a:t>
            </a:r>
            <a:endParaRPr lang="en-GB" sz="2800" dirty="0">
              <a:latin typeface="+mn-lt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FB14B7F-BAA4-438F-B6F6-1B26393C883A}"/>
              </a:ext>
            </a:extLst>
          </p:cNvPr>
          <p:cNvSpPr txBox="1"/>
          <p:nvPr userDrawn="1"/>
        </p:nvSpPr>
        <p:spPr>
          <a:xfrm>
            <a:off x="1259632" y="995908"/>
            <a:ext cx="22322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20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rob@profcoe.net</a:t>
            </a:r>
          </a:p>
        </p:txBody>
      </p:sp>
    </p:spTree>
    <p:extLst>
      <p:ext uri="{BB962C8B-B14F-4D97-AF65-F5344CB8AC3E}">
        <p14:creationId xmlns:p14="http://schemas.microsoft.com/office/powerpoint/2010/main" val="9303714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EBAB5640-9DA8-40DF-9002-742E0A82D61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65550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19588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4213" y="609600"/>
            <a:ext cx="5678487" cy="519588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FB232313-E69E-47A9-9C49-1883B917CA2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947297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84213" y="1989138"/>
            <a:ext cx="7772400" cy="3816350"/>
          </a:xfrm>
        </p:spPr>
        <p:txBody>
          <a:bodyPr/>
          <a:lstStyle/>
          <a:p>
            <a:pPr lvl="0"/>
            <a:r>
              <a:rPr lang="en-US" noProof="0"/>
              <a:t>Click icon to add table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6A63FD46-EB12-4CB1-962C-48781B94C5A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32580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196" y="260648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3" y="1628800"/>
            <a:ext cx="7772400" cy="4464496"/>
          </a:xfrm>
        </p:spPr>
        <p:txBody>
          <a:bodyPr/>
          <a:lstStyle>
            <a:lvl1pPr marL="457200" indent="-457200">
              <a:buFont typeface="Wingdings" pitchFamily="2" charset="2"/>
              <a:buChar char="§"/>
              <a:defRPr sz="28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>
              <a:defRPr sz="24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>
              <a:defRPr sz="20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>
              <a:defRPr sz="18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>
              <a:defRPr sz="18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B8CE7F47-FE1A-48F9-9977-E098381F23D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95240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EC65F98A-EE3A-40E7-B8DF-E462FAD7196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79966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3" y="1989138"/>
            <a:ext cx="3810000" cy="38163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6613" y="1989138"/>
            <a:ext cx="3810000" cy="38163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B9330AE0-9927-4D9C-AEE3-F952C8D787B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79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778098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544" y="1124744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844824"/>
            <a:ext cx="4040188" cy="4281339"/>
          </a:xfrm>
        </p:spPr>
        <p:txBody>
          <a:bodyPr/>
          <a:lstStyle>
            <a:lvl1pPr marL="342900" indent="-342900">
              <a:buFont typeface="Wingdings" pitchFamily="2" charset="2"/>
              <a:buChar char="§"/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55369" y="1124744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844824"/>
            <a:ext cx="4041775" cy="4281339"/>
          </a:xfrm>
        </p:spPr>
        <p:txBody>
          <a:bodyPr/>
          <a:lstStyle>
            <a:lvl1pPr>
              <a:buFont typeface="Wingdings" pitchFamily="2" charset="2"/>
              <a:buChar char="§"/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6AECE814-C2DC-45CE-93EA-D4C220B08F5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31545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A3038223-DECD-4EC9-9F4B-7F71D767292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17215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7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FAC4787A-4008-4335-9C24-D5BB6A74119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1647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2D3364FD-A49C-4D3E-8965-9CF90CEE5D9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98542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B50510A3-9DA2-4580-8E5A-7565003A241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71113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jp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6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684213" y="266701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/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Heading style</a:t>
            </a:r>
          </a:p>
        </p:txBody>
      </p:sp>
      <p:sp>
        <p:nvSpPr>
          <p:cNvPr id="125957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4213" y="1989138"/>
            <a:ext cx="7772400" cy="3816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25960" name="Rectangle 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849688" y="6275388"/>
            <a:ext cx="1905000" cy="430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/>
            </a:lvl1pPr>
          </a:lstStyle>
          <a:p>
            <a:pPr>
              <a:defRPr/>
            </a:pPr>
            <a:fld id="{AC3F4881-37B4-4727-BDA1-C4F696BB1AD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032" name="Rectangle 9"/>
          <p:cNvSpPr>
            <a:spLocks noChangeArrowheads="1"/>
          </p:cNvSpPr>
          <p:nvPr/>
        </p:nvSpPr>
        <p:spPr bwMode="auto">
          <a:xfrm>
            <a:off x="790575" y="611188"/>
            <a:ext cx="8024813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sz="4400">
              <a:solidFill>
                <a:schemeClr val="bg1"/>
              </a:solidFill>
            </a:endParaRPr>
          </a:p>
        </p:txBody>
      </p:sp>
      <p:sp>
        <p:nvSpPr>
          <p:cNvPr id="1033" name="Rectangle 10"/>
          <p:cNvSpPr>
            <a:spLocks noChangeArrowheads="1"/>
          </p:cNvSpPr>
          <p:nvPr/>
        </p:nvSpPr>
        <p:spPr bwMode="auto">
          <a:xfrm>
            <a:off x="790575" y="1798638"/>
            <a:ext cx="8024813" cy="3813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20000"/>
              </a:spcBef>
            </a:pPr>
            <a:endParaRPr lang="en-GB" sz="1800" b="1">
              <a:solidFill>
                <a:schemeClr val="bg1"/>
              </a:solidFill>
              <a:latin typeface="Arial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E6FDC64-CAB3-4413-95E6-2BB7F35841D7}"/>
              </a:ext>
            </a:extLst>
          </p:cNvPr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107504" y="6151075"/>
            <a:ext cx="1658092" cy="67508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E70EED55-3A2F-445D-8B58-319B82DE52B8}"/>
              </a:ext>
            </a:extLst>
          </p:cNvPr>
          <p:cNvPicPr>
            <a:picLocks noChangeAspect="1"/>
          </p:cNvPicPr>
          <p:nvPr userDrawn="1"/>
        </p:nvPicPr>
        <p:blipFill>
          <a:blip r:embed="rId15"/>
          <a:stretch>
            <a:fillRect/>
          </a:stretch>
        </p:blipFill>
        <p:spPr>
          <a:xfrm>
            <a:off x="7049204" y="6151075"/>
            <a:ext cx="2094796" cy="708041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32" r:id="rId1"/>
    <p:sldLayoutId id="2147483833" r:id="rId2"/>
    <p:sldLayoutId id="2147483834" r:id="rId3"/>
    <p:sldLayoutId id="2147483835" r:id="rId4"/>
    <p:sldLayoutId id="2147483836" r:id="rId5"/>
    <p:sldLayoutId id="2147483837" r:id="rId6"/>
    <p:sldLayoutId id="2147483838" r:id="rId7"/>
    <p:sldLayoutId id="2147483839" r:id="rId8"/>
    <p:sldLayoutId id="2147483840" r:id="rId9"/>
    <p:sldLayoutId id="2147483841" r:id="rId10"/>
    <p:sldLayoutId id="2147483842" r:id="rId11"/>
    <p:sldLayoutId id="2147483843" r:id="rId12"/>
  </p:sldLayoutIdLst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4400">
          <a:solidFill>
            <a:srgbClr val="0096FA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>
          <a:solidFill>
            <a:srgbClr val="663366"/>
          </a:solidFill>
          <a:latin typeface="Times" charset="0"/>
          <a:ea typeface="MS PGothic" pitchFamily="34" charset="-128"/>
          <a:cs typeface="ＭＳ Ｐゴシック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>
          <a:solidFill>
            <a:srgbClr val="663366"/>
          </a:solidFill>
          <a:latin typeface="Times" charset="0"/>
          <a:ea typeface="MS PGothic" pitchFamily="34" charset="-128"/>
          <a:cs typeface="ＭＳ Ｐゴシック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>
          <a:solidFill>
            <a:srgbClr val="663366"/>
          </a:solidFill>
          <a:latin typeface="Times" charset="0"/>
          <a:ea typeface="MS PGothic" pitchFamily="34" charset="-128"/>
          <a:cs typeface="ＭＳ Ｐゴシック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>
          <a:solidFill>
            <a:srgbClr val="663366"/>
          </a:solidFill>
          <a:latin typeface="Times" charset="0"/>
          <a:ea typeface="MS PGothic" pitchFamily="34" charset="-128"/>
          <a:cs typeface="ＭＳ Ｐゴシック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rgbClr val="663366"/>
          </a:solidFill>
          <a:latin typeface="Times" charset="0"/>
          <a:ea typeface="ＭＳ Ｐゴシック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rgbClr val="663366"/>
          </a:solidFill>
          <a:latin typeface="Times" charset="0"/>
          <a:ea typeface="ＭＳ Ｐゴシック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rgbClr val="663366"/>
          </a:solidFill>
          <a:latin typeface="Times" charset="0"/>
          <a:ea typeface="ＭＳ Ｐゴシック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rgbClr val="663366"/>
          </a:solidFill>
          <a:latin typeface="Times" charset="0"/>
          <a:ea typeface="ＭＳ Ｐゴシック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defRPr>
          <a:solidFill>
            <a:schemeClr val="tx1"/>
          </a:solidFill>
          <a:latin typeface="+mn-lt"/>
          <a:ea typeface="MS PGothic" pitchFamily="34" charset="-128"/>
          <a:cs typeface="ＭＳ Ｐゴシック" charset="0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  <a:ea typeface="MS PGothic" pitchFamily="34" charset="-128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1400">
          <a:solidFill>
            <a:schemeClr val="tx1"/>
          </a:solidFill>
          <a:latin typeface="+mn-lt"/>
          <a:ea typeface="MS PGothic" pitchFamily="34" charset="-128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1200">
          <a:solidFill>
            <a:schemeClr val="tx1"/>
          </a:solidFill>
          <a:latin typeface="+mn-lt"/>
          <a:ea typeface="MS PGothic" pitchFamily="34" charset="-128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1200">
          <a:solidFill>
            <a:schemeClr val="tx1"/>
          </a:solidFill>
          <a:latin typeface="+mn-lt"/>
          <a:ea typeface="MS PGothic" pitchFamily="34" charset="-128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12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12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12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12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wmf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386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755576" y="2204864"/>
            <a:ext cx="7632848" cy="2339923"/>
          </a:xfrm>
        </p:spPr>
        <p:txBody>
          <a:bodyPr/>
          <a:lstStyle/>
          <a:p>
            <a:pPr>
              <a:defRPr/>
            </a:pPr>
            <a:r>
              <a:rPr lang="en-GB" sz="3600" dirty="0"/>
              <a:t>Using measurement theory and data analysis to improve the quality of assessment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sz="quarter" idx="1"/>
          </p:nvPr>
        </p:nvSpPr>
        <p:spPr>
          <a:xfrm>
            <a:off x="755576" y="4653136"/>
            <a:ext cx="7597055" cy="1872207"/>
          </a:xfrm>
        </p:spPr>
        <p:txBody>
          <a:bodyPr/>
          <a:lstStyle/>
          <a:p>
            <a:pPr>
              <a:defRPr/>
            </a:pPr>
            <a:r>
              <a:rPr lang="en-GB" sz="2400" dirty="0"/>
              <a:t>Robert Coe</a:t>
            </a:r>
          </a:p>
          <a:p>
            <a:pPr>
              <a:defRPr/>
            </a:pPr>
            <a:r>
              <a:rPr lang="en-GB" sz="1400" dirty="0"/>
              <a:t>Evidence Based Education and Education Endowment Foundation</a:t>
            </a:r>
          </a:p>
          <a:p>
            <a:pPr>
              <a:defRPr/>
            </a:pPr>
            <a:endParaRPr lang="en-GB" sz="1400" dirty="0"/>
          </a:p>
          <a:p>
            <a:pPr>
              <a:defRPr/>
            </a:pPr>
            <a:r>
              <a:rPr lang="en-GB" sz="1400" dirty="0"/>
              <a:t>Putting educational research into practice in HE Mathematics and Statistics teaching</a:t>
            </a:r>
          </a:p>
          <a:p>
            <a:pPr>
              <a:defRPr/>
            </a:pPr>
            <a:r>
              <a:rPr lang="en-GB" sz="1400" dirty="0"/>
              <a:t>Bayes Centre, University of Edinburgh, Monday 29th April 2019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8" name="Rectangle 2"/>
          <p:cNvSpPr>
            <a:spLocks noGrp="1" noChangeArrowheads="1"/>
          </p:cNvSpPr>
          <p:nvPr>
            <p:ph type="title"/>
          </p:nvPr>
        </p:nvSpPr>
        <p:spPr>
          <a:xfrm>
            <a:off x="690196" y="260648"/>
            <a:ext cx="7772400" cy="1440160"/>
          </a:xfrm>
        </p:spPr>
        <p:txBody>
          <a:bodyPr/>
          <a:lstStyle/>
          <a:p>
            <a:r>
              <a:rPr lang="en-GB" sz="2800" dirty="0"/>
              <a:t>Construct-irrelevant variance (2)</a:t>
            </a:r>
            <a:br>
              <a:rPr lang="en-GB" dirty="0"/>
            </a:br>
            <a:r>
              <a:rPr lang="en-GB" dirty="0"/>
              <a:t>Bias in teacher assessment vs standardised tests</a:t>
            </a:r>
          </a:p>
        </p:txBody>
      </p:sp>
      <p:sp>
        <p:nvSpPr>
          <p:cNvPr id="157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4213" y="1988840"/>
            <a:ext cx="7772400" cy="4104456"/>
          </a:xfrm>
        </p:spPr>
        <p:txBody>
          <a:bodyPr>
            <a:normAutofit lnSpcReduction="10000"/>
          </a:bodyPr>
          <a:lstStyle/>
          <a:p>
            <a:r>
              <a:rPr lang="en-GB" dirty="0"/>
              <a:t>Teacher assessment is biased against</a:t>
            </a:r>
          </a:p>
          <a:p>
            <a:pPr lvl="1"/>
            <a:r>
              <a:rPr lang="en-GB" dirty="0"/>
              <a:t>Pupils with SEN</a:t>
            </a:r>
          </a:p>
          <a:p>
            <a:pPr lvl="1"/>
            <a:r>
              <a:rPr lang="en-GB" dirty="0"/>
              <a:t>Pupils with challenging behaviour</a:t>
            </a:r>
          </a:p>
          <a:p>
            <a:pPr lvl="1"/>
            <a:r>
              <a:rPr lang="en-GB" dirty="0"/>
              <a:t>EAL &amp; FSM pupils</a:t>
            </a:r>
          </a:p>
          <a:p>
            <a:pPr lvl="1"/>
            <a:r>
              <a:rPr lang="en-GB" dirty="0"/>
              <a:t>Pupils whose personality is different from the teacher’s</a:t>
            </a:r>
          </a:p>
          <a:p>
            <a:r>
              <a:rPr lang="en-GB" dirty="0"/>
              <a:t>Teacher assessment tends to reinforce stereotypes</a:t>
            </a:r>
          </a:p>
          <a:p>
            <a:pPr lvl="1"/>
            <a:r>
              <a:rPr lang="en-GB" dirty="0" err="1"/>
              <a:t>Eg</a:t>
            </a:r>
            <a:r>
              <a:rPr lang="en-GB" dirty="0"/>
              <a:t> boys perceived to be better at maths</a:t>
            </a:r>
          </a:p>
          <a:p>
            <a:pPr lvl="1"/>
            <a:r>
              <a:rPr lang="en-GB" dirty="0"/>
              <a:t>ethnic minority vs subject</a:t>
            </a:r>
          </a:p>
          <a:p>
            <a:pPr lvl="1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5018305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3568" y="260648"/>
            <a:ext cx="7772400" cy="720080"/>
          </a:xfrm>
        </p:spPr>
        <p:txBody>
          <a:bodyPr/>
          <a:lstStyle/>
          <a:p>
            <a:r>
              <a:rPr lang="en-GB" dirty="0"/>
              <a:t>What is reliability?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196752"/>
            <a:ext cx="7989069" cy="4896544"/>
          </a:xfrm>
        </p:spPr>
        <p:txBody>
          <a:bodyPr>
            <a:normAutofit fontScale="92500" lnSpcReduction="10000"/>
          </a:bodyPr>
          <a:lstStyle/>
          <a:p>
            <a:pPr marL="171450" indent="0">
              <a:buNone/>
            </a:pPr>
            <a:r>
              <a:rPr lang="en-GB" dirty="0"/>
              <a:t>Reliability = expected correlation between scores from independent replications of an assessment process that differ in characteristics that we want to treat as interchangeable</a:t>
            </a:r>
          </a:p>
          <a:p>
            <a:pPr marL="914400" lvl="1"/>
            <a:r>
              <a:rPr lang="en-GB" dirty="0"/>
              <a:t>Different occasions: test-retest reliability</a:t>
            </a:r>
          </a:p>
          <a:p>
            <a:pPr marL="914400" lvl="1"/>
            <a:r>
              <a:rPr lang="en-GB" dirty="0"/>
              <a:t>Different markers: inter-rater reliability</a:t>
            </a:r>
          </a:p>
          <a:p>
            <a:pPr marL="914400" lvl="1"/>
            <a:r>
              <a:rPr lang="en-GB" dirty="0"/>
              <a:t>Different test forms: parallel forms reliability</a:t>
            </a:r>
          </a:p>
          <a:p>
            <a:pPr marL="914400" lvl="1"/>
            <a:r>
              <a:rPr lang="en-GB" dirty="0"/>
              <a:t>Different samples of items: internal consistency (Cronbach’s alpha), or just ‘reliability’</a:t>
            </a:r>
          </a:p>
          <a:p>
            <a:pPr marL="914400" lvl="1"/>
            <a:r>
              <a:rPr lang="en-GB" dirty="0"/>
              <a:t>Different runs of a comparative judgement process: ‘reliability’</a:t>
            </a:r>
          </a:p>
          <a:p>
            <a:pPr marL="171450" indent="0">
              <a:buNone/>
            </a:pPr>
            <a:r>
              <a:rPr lang="en-GB" dirty="0"/>
              <a:t>The same word is (rather confusingly) used to mean all these things!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8CE7F47-FE1A-48F9-9977-E098381F23D1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336892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Interpretations of reliability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Reliability can be interpreted as</a:t>
            </a:r>
          </a:p>
          <a:p>
            <a:pPr lvl="1"/>
            <a:r>
              <a:rPr lang="en-GB" b="1" dirty="0"/>
              <a:t>Replicability</a:t>
            </a:r>
            <a:r>
              <a:rPr lang="en-GB" dirty="0"/>
              <a:t>: how consistently would an observed score be reproduced if elements of the measurement process that we wish to treat as arbitrary, unimportant and interchangeable were changed?</a:t>
            </a:r>
          </a:p>
          <a:p>
            <a:pPr lvl="1"/>
            <a:r>
              <a:rPr lang="en-GB" b="1" dirty="0"/>
              <a:t>Accuracy</a:t>
            </a:r>
            <a:r>
              <a:rPr lang="en-GB" dirty="0"/>
              <a:t>: with what precision can an observed score be taken as an estimate of a true score?</a:t>
            </a:r>
          </a:p>
          <a:p>
            <a:pPr lvl="1"/>
            <a:r>
              <a:rPr lang="en-GB" b="1" dirty="0"/>
              <a:t>Weight</a:t>
            </a:r>
            <a:r>
              <a:rPr lang="en-GB" dirty="0"/>
              <a:t>: How much trust/emphasis should this score carry (in a rational synthesis of available evidence)?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2A1ED45-D0FA-4792-81FA-8DE070B961D8}" type="slidenum">
              <a:rPr lang="en-GB" smtClean="0"/>
              <a:pPr>
                <a:defRPr/>
              </a:pPr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3065786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Reliability </a:t>
            </a:r>
            <a:r>
              <a:rPr lang="en-GB" b="1" i="1" dirty="0"/>
              <a:t>vs</a:t>
            </a:r>
            <a:r>
              <a:rPr lang="en-GB" dirty="0"/>
              <a:t>  Validity?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GB" dirty="0"/>
              <a:t>Reliability is an aspect of validity </a:t>
            </a:r>
          </a:p>
          <a:p>
            <a:pPr lvl="1"/>
            <a:r>
              <a:rPr lang="en-GB" dirty="0"/>
              <a:t>For most uses and interpretations of observed scores (</a:t>
            </a:r>
            <a:r>
              <a:rPr lang="en-GB" dirty="0" err="1"/>
              <a:t>ie</a:t>
            </a:r>
            <a:r>
              <a:rPr lang="en-GB" dirty="0"/>
              <a:t> for validity), they need to be replicable, consistent, accurate (</a:t>
            </a:r>
            <a:r>
              <a:rPr lang="en-GB" dirty="0" err="1"/>
              <a:t>ie</a:t>
            </a:r>
            <a:r>
              <a:rPr lang="en-GB" dirty="0"/>
              <a:t> reliable)</a:t>
            </a:r>
          </a:p>
          <a:p>
            <a:pPr lvl="1"/>
            <a:r>
              <a:rPr lang="en-GB" dirty="0"/>
              <a:t>Reliability is a component of construct-irrelevant variance – the random part</a:t>
            </a:r>
          </a:p>
          <a:p>
            <a:pPr lvl="1"/>
            <a:r>
              <a:rPr lang="en-GB" dirty="0"/>
              <a:t>Some things that make an assessment more valid (</a:t>
            </a:r>
            <a:r>
              <a:rPr lang="en-GB" dirty="0" err="1"/>
              <a:t>eg</a:t>
            </a:r>
            <a:r>
              <a:rPr lang="en-GB" dirty="0"/>
              <a:t> including authentic writing tasks; using mixed methods) can also make it less reliable.</a:t>
            </a:r>
          </a:p>
          <a:p>
            <a:pPr lvl="1"/>
            <a:r>
              <a:rPr lang="en-GB" dirty="0"/>
              <a:t>Some things that make an assessment more reliable (</a:t>
            </a:r>
            <a:r>
              <a:rPr lang="en-GB" dirty="0" err="1"/>
              <a:t>eg</a:t>
            </a:r>
            <a:r>
              <a:rPr lang="en-GB" dirty="0"/>
              <a:t> more short, objective items of a similar type) can also make it less valid.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2A1ED45-D0FA-4792-81FA-8DE070B961D8}" type="slidenum">
              <a:rPr lang="en-GB" smtClean="0"/>
              <a:pPr>
                <a:defRPr/>
              </a:pPr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88876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Reliability = alpha?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3" y="1403648"/>
            <a:ext cx="7772400" cy="468964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GB" dirty="0"/>
              <a:t>Cronbach’s coefficient alpha</a:t>
            </a:r>
          </a:p>
          <a:p>
            <a:pPr lvl="1"/>
            <a:r>
              <a:rPr lang="en-GB" dirty="0"/>
              <a:t>Is easily calculated without having to collect additional data</a:t>
            </a:r>
          </a:p>
          <a:p>
            <a:pPr lvl="1"/>
            <a:r>
              <a:rPr lang="en-GB" dirty="0"/>
              <a:t>Captures only a part of the ‘random’ error in most measures</a:t>
            </a:r>
          </a:p>
          <a:p>
            <a:pPr lvl="1"/>
            <a:r>
              <a:rPr lang="en-GB" dirty="0"/>
              <a:t>Is not really an indicator of the ‘internal consistency’ of the items (look at inter-item correlations and other dimensionality analyses)</a:t>
            </a:r>
          </a:p>
          <a:p>
            <a:pPr lvl="1"/>
            <a:r>
              <a:rPr lang="en-GB" dirty="0"/>
              <a:t>Rules of thumb ‘acceptable’ or ‘excellent’ thresholds for alpha are only for people who don’t understand assessment: it depends what you want to use it for (and the cost of being wrong)</a:t>
            </a:r>
          </a:p>
          <a:p>
            <a:pPr lvl="1"/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2A1ED45-D0FA-4792-81FA-8DE070B961D8}" type="slidenum">
              <a:rPr lang="en-GB" smtClean="0"/>
              <a:pPr>
                <a:defRPr/>
              </a:pPr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5470308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4000" dirty="0"/>
              <a:t>How big is the standard error?</a:t>
            </a:r>
            <a:br>
              <a:rPr lang="en-GB" sz="4000" dirty="0"/>
            </a:br>
            <a:r>
              <a:rPr lang="en-GB" sz="3200" b="0" dirty="0"/>
              <a:t>SEM = </a:t>
            </a:r>
            <a:r>
              <a:rPr lang="el-GR" sz="3200" b="0" i="1" dirty="0">
                <a:cs typeface="Arial" charset="0"/>
              </a:rPr>
              <a:t>σ</a:t>
            </a:r>
            <a:r>
              <a:rPr lang="en-GB" sz="3200" b="0" i="1" baseline="-25000" dirty="0">
                <a:cs typeface="Arial" charset="0"/>
              </a:rPr>
              <a:t>E</a:t>
            </a:r>
            <a:r>
              <a:rPr lang="en-GB" sz="3200" b="0" dirty="0"/>
              <a:t>  =  </a:t>
            </a:r>
            <a:r>
              <a:rPr lang="el-GR" sz="3200" b="0" i="1" dirty="0">
                <a:cs typeface="Arial" charset="0"/>
              </a:rPr>
              <a:t>σ</a:t>
            </a:r>
            <a:r>
              <a:rPr lang="en-GB" sz="3200" b="0" i="1" baseline="-25000" dirty="0">
                <a:cs typeface="Arial" charset="0"/>
              </a:rPr>
              <a:t>X</a:t>
            </a:r>
            <a:r>
              <a:rPr lang="en-GB" sz="3200" b="0" dirty="0"/>
              <a:t> </a:t>
            </a:r>
            <a:r>
              <a:rPr lang="en-GB" sz="3200" b="0" dirty="0">
                <a:cs typeface="Arial" charset="0"/>
              </a:rPr>
              <a:t>√(1-</a:t>
            </a:r>
            <a:r>
              <a:rPr lang="el-GR" sz="3200" b="0" i="1" dirty="0">
                <a:cs typeface="Arial" charset="0"/>
              </a:rPr>
              <a:t>ρ</a:t>
            </a:r>
            <a:r>
              <a:rPr lang="en-GB" sz="3200" b="0" dirty="0">
                <a:cs typeface="Arial" charset="0"/>
              </a:rPr>
              <a:t>)</a:t>
            </a:r>
            <a:endParaRPr lang="en-GB" sz="4000" b="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824039" y="1600200"/>
            <a:ext cx="7495922" cy="49006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249213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98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07988"/>
            <a:ext cx="9144000" cy="6042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9419053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 sz="quarter"/>
          </p:nvPr>
        </p:nvSpPr>
        <p:spPr>
          <a:xfrm>
            <a:off x="755576" y="3645026"/>
            <a:ext cx="7632848" cy="2160228"/>
          </a:xfrm>
        </p:spPr>
        <p:txBody>
          <a:bodyPr/>
          <a:lstStyle/>
          <a:p>
            <a:r>
              <a:rPr lang="en-GB" dirty="0"/>
              <a:t>Measurement theory</a:t>
            </a:r>
            <a:endParaRPr lang="en-GB" sz="4000" i="1" dirty="0"/>
          </a:p>
        </p:txBody>
      </p:sp>
      <p:sp>
        <p:nvSpPr>
          <p:cNvPr id="7" name="Rectangle 6"/>
          <p:cNvSpPr/>
          <p:nvPr/>
        </p:nvSpPr>
        <p:spPr>
          <a:xfrm>
            <a:off x="4572000" y="900808"/>
            <a:ext cx="1601721" cy="264687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6600" i="1" dirty="0">
                <a:solidFill>
                  <a:schemeClr val="bg1"/>
                </a:solidFill>
              </a:rPr>
              <a:t>II</a:t>
            </a:r>
          </a:p>
        </p:txBody>
      </p:sp>
      <p:cxnSp>
        <p:nvCxnSpPr>
          <p:cNvPr id="9" name="Straight Connector 8"/>
          <p:cNvCxnSpPr/>
          <p:nvPr/>
        </p:nvCxnSpPr>
        <p:spPr bwMode="auto">
          <a:xfrm>
            <a:off x="323528" y="3573016"/>
            <a:ext cx="8363272" cy="0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6" name="Slide Number Placeholder 3">
            <a:extLst>
              <a:ext uri="{FF2B5EF4-FFF2-40B4-BE49-F238E27FC236}">
                <a16:creationId xmlns:a16="http://schemas.microsoft.com/office/drawing/2014/main" id="{67003022-3F4A-41C3-A567-E84C57A383B4}"/>
              </a:ext>
            </a:extLst>
          </p:cNvPr>
          <p:cNvSpPr txBox="1">
            <a:spLocks/>
          </p:cNvSpPr>
          <p:nvPr/>
        </p:nvSpPr>
        <p:spPr bwMode="auto">
          <a:xfrm>
            <a:off x="8244408" y="6421286"/>
            <a:ext cx="730424" cy="352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1400" kern="1200" smtClean="0">
                <a:solidFill>
                  <a:schemeClr val="tx1"/>
                </a:solidFill>
                <a:latin typeface="Times" charset="0"/>
                <a:ea typeface="MS PGothic" pitchFamily="3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charset="0"/>
                <a:ea typeface="MS PGothic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charset="0"/>
                <a:ea typeface="MS PGothic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charset="0"/>
                <a:ea typeface="MS PGothic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charset="0"/>
                <a:ea typeface="MS PGothic" pitchFamily="34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" charset="0"/>
                <a:ea typeface="MS PGothic" pitchFamily="34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" charset="0"/>
                <a:ea typeface="MS PGothic" pitchFamily="34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" charset="0"/>
                <a:ea typeface="MS PGothic" pitchFamily="34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" charset="0"/>
                <a:ea typeface="MS PGothic" pitchFamily="34" charset="-128"/>
                <a:cs typeface="+mn-cs"/>
              </a:defRPr>
            </a:lvl9pPr>
          </a:lstStyle>
          <a:p>
            <a:pPr>
              <a:defRPr/>
            </a:pPr>
            <a:fld id="{B8CE7F47-FE1A-48F9-9977-E098381F23D1}" type="slidenum">
              <a:rPr lang="en-US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pPr>
                <a:defRPr/>
              </a:pPr>
              <a:t>17</a:t>
            </a:fld>
            <a:endParaRPr lang="en-US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58825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141168"/>
          </a:xfrm>
        </p:spPr>
        <p:txBody>
          <a:bodyPr>
            <a:normAutofit/>
          </a:bodyPr>
          <a:lstStyle/>
          <a:p>
            <a:r>
              <a:rPr lang="en-GB" dirty="0"/>
              <a:t>A single ‘latent trait’ is used to measure both ability (of persons) and difficulty (of items)</a:t>
            </a:r>
          </a:p>
          <a:p>
            <a:r>
              <a:rPr lang="en-GB" dirty="0"/>
              <a:t>Values of person ability and item difficulty are estimated iteratively using maximum likelihood</a:t>
            </a:r>
          </a:p>
          <a:p>
            <a:r>
              <a:rPr lang="en-GB" dirty="0"/>
              <a:t>For each item, a formula gives the probability that persons of different abilities will get it right: this can be shown as an </a:t>
            </a:r>
            <a:r>
              <a:rPr lang="en-GB" i="1" dirty="0"/>
              <a:t>Item Characteristic Curve (ICC)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Item Response Theory (IRT)</a:t>
            </a:r>
          </a:p>
        </p:txBody>
      </p:sp>
    </p:spTree>
    <p:extLst>
      <p:ext uri="{BB962C8B-B14F-4D97-AF65-F5344CB8AC3E}">
        <p14:creationId xmlns:p14="http://schemas.microsoft.com/office/powerpoint/2010/main" val="241443544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Item Characteristic Curve</a:t>
            </a: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626" y="1281113"/>
            <a:ext cx="7996748" cy="4878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l="37909" r="39345"/>
          <a:stretch/>
        </p:blipFill>
        <p:spPr>
          <a:xfrm>
            <a:off x="7105674" y="260648"/>
            <a:ext cx="1905305" cy="720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25100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800" dirty="0"/>
              <a:t>Using measurement theory and data analysis to improve the quality of assessment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3" y="1988840"/>
            <a:ext cx="7772400" cy="3816648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GB" dirty="0"/>
              <a:t>What do I mean by ‘quality of assessment’?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/>
              <a:t>A bit of measurement theory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/>
              <a:t>Examples of training and data analysis that suggest this might be helpful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CE7F47-FE1A-48F9-9977-E098381F23D1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140732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Items differ in their …</a:t>
            </a:r>
            <a:br>
              <a:rPr lang="en-GB" dirty="0"/>
            </a:br>
            <a:r>
              <a:rPr lang="en-GB" sz="2800" dirty="0"/>
              <a:t>Difficulty (1-parameter)</a:t>
            </a: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531642"/>
            <a:ext cx="8229600" cy="4377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3455028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Items differ in their …</a:t>
            </a:r>
            <a:br>
              <a:rPr lang="en-GB" dirty="0"/>
            </a:br>
            <a:r>
              <a:rPr lang="en-GB" sz="2800" dirty="0"/>
              <a:t>Discrimination (2-parameter)</a:t>
            </a:r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531642"/>
            <a:ext cx="8229600" cy="4377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0044095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Items differ in their …</a:t>
            </a:r>
            <a:br>
              <a:rPr lang="en-GB" dirty="0"/>
            </a:br>
            <a:r>
              <a:rPr lang="en-GB" sz="2800" dirty="0"/>
              <a:t>Guessing (3-parameter)</a:t>
            </a:r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531642"/>
            <a:ext cx="8229600" cy="4377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5839454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Local independence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GB" dirty="0"/>
              <a:t>Probability of getting any question right is independent of answers given to any other question (for the same ability)</a:t>
            </a:r>
          </a:p>
          <a:p>
            <a:r>
              <a:rPr lang="en-GB" dirty="0"/>
              <a:t>This would be violated if</a:t>
            </a:r>
          </a:p>
          <a:p>
            <a:pPr lvl="1"/>
            <a:r>
              <a:rPr lang="en-GB" dirty="0"/>
              <a:t>Questions share a common passage or stimulus</a:t>
            </a:r>
          </a:p>
          <a:p>
            <a:pPr lvl="1"/>
            <a:r>
              <a:rPr lang="en-GB" dirty="0"/>
              <a:t>Questions repeat or overlap too much</a:t>
            </a:r>
          </a:p>
          <a:p>
            <a:pPr lvl="1"/>
            <a:r>
              <a:rPr lang="en-GB" dirty="0"/>
              <a:t>The answer to one question depends on another</a:t>
            </a:r>
          </a:p>
          <a:p>
            <a:r>
              <a:rPr lang="en-GB" dirty="0"/>
              <a:t>This is a requirement for all IRT models</a:t>
            </a:r>
          </a:p>
          <a:p>
            <a:r>
              <a:rPr lang="en-GB" dirty="0"/>
              <a:t>One solution is to group dependent items into a ‘</a:t>
            </a:r>
            <a:r>
              <a:rPr lang="en-GB" dirty="0" err="1"/>
              <a:t>testlet</a:t>
            </a:r>
            <a:r>
              <a:rPr lang="en-GB" dirty="0"/>
              <a:t>’ and use partial credit model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2A1ED45-D0FA-4792-81FA-8DE070B961D8}" type="slidenum">
              <a:rPr lang="en-GB" smtClean="0"/>
              <a:pPr>
                <a:defRPr/>
              </a:pPr>
              <a:t>23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3584843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sz="3200" dirty="0"/>
              <a:t>Basic </a:t>
            </a:r>
            <a:r>
              <a:rPr lang="en-GB" sz="3200" dirty="0" err="1"/>
              <a:t>Rasch</a:t>
            </a:r>
            <a:r>
              <a:rPr lang="en-GB" sz="3200" dirty="0"/>
              <a:t> model </a:t>
            </a:r>
            <a:br>
              <a:rPr lang="en-GB" sz="3200" dirty="0"/>
            </a:br>
            <a:r>
              <a:rPr lang="en-GB" sz="3200" dirty="0"/>
              <a:t>(1-parameter logistic)</a:t>
            </a:r>
          </a:p>
        </p:txBody>
      </p:sp>
      <p:sp>
        <p:nvSpPr>
          <p:cNvPr id="655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3357563"/>
            <a:ext cx="8229600" cy="2663726"/>
          </a:xfrm>
        </p:spPr>
        <p:txBody>
          <a:bodyPr>
            <a:normAutofit fontScale="92500" lnSpcReduction="10000"/>
          </a:bodyPr>
          <a:lstStyle/>
          <a:p>
            <a:r>
              <a:rPr lang="en-GB" sz="2400" dirty="0"/>
              <a:t>A person’s probability of success depends only on their ability and the difficulty of the item (and chance)</a:t>
            </a:r>
          </a:p>
          <a:p>
            <a:r>
              <a:rPr lang="en-GB" sz="2400" dirty="0"/>
              <a:t>All items have the same discrimination (none of the ICCs intersect)</a:t>
            </a:r>
          </a:p>
          <a:p>
            <a:r>
              <a:rPr lang="en-GB" sz="2400" dirty="0"/>
              <a:t>For candidates who have attempted the same questions, their total score is ‘sufficient’ (</a:t>
            </a:r>
            <a:r>
              <a:rPr lang="en-GB" sz="2400" dirty="0" err="1"/>
              <a:t>ie</a:t>
            </a:r>
            <a:r>
              <a:rPr lang="en-GB" sz="2400" dirty="0"/>
              <a:t> fully defines the </a:t>
            </a:r>
            <a:r>
              <a:rPr lang="en-GB" sz="2400" dirty="0" err="1"/>
              <a:t>Rasch</a:t>
            </a:r>
            <a:r>
              <a:rPr lang="en-GB" sz="2400" dirty="0"/>
              <a:t> measure): people with the same total will have the same </a:t>
            </a:r>
            <a:r>
              <a:rPr lang="en-GB" sz="2400" dirty="0" err="1"/>
              <a:t>Rasch</a:t>
            </a:r>
            <a:r>
              <a:rPr lang="en-GB" sz="2400" dirty="0"/>
              <a:t> measure.</a:t>
            </a:r>
          </a:p>
          <a:p>
            <a:endParaRPr lang="en-GB" sz="2400" dirty="0"/>
          </a:p>
        </p:txBody>
      </p:sp>
      <p:sp>
        <p:nvSpPr>
          <p:cNvPr id="65541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GB"/>
          </a:p>
        </p:txBody>
      </p:sp>
      <p:sp>
        <p:nvSpPr>
          <p:cNvPr id="65542" name="Text Box 6"/>
          <p:cNvSpPr txBox="1">
            <a:spLocks noChangeArrowheads="1"/>
          </p:cNvSpPr>
          <p:nvPr/>
        </p:nvSpPr>
        <p:spPr bwMode="auto">
          <a:xfrm>
            <a:off x="2195513" y="1989138"/>
            <a:ext cx="865187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2800" i="1">
                <a:latin typeface="Palatino" pitchFamily="18" charset="0"/>
              </a:rPr>
              <a:t>ln</a:t>
            </a:r>
          </a:p>
        </p:txBody>
      </p:sp>
      <p:sp>
        <p:nvSpPr>
          <p:cNvPr id="65543" name="Text Box 7"/>
          <p:cNvSpPr txBox="1">
            <a:spLocks noChangeArrowheads="1"/>
          </p:cNvSpPr>
          <p:nvPr/>
        </p:nvSpPr>
        <p:spPr bwMode="auto">
          <a:xfrm>
            <a:off x="3060700" y="1700213"/>
            <a:ext cx="2303463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2800" i="1">
                <a:latin typeface="Palatino" pitchFamily="18" charset="0"/>
              </a:rPr>
              <a:t>Prob (success)</a:t>
            </a:r>
          </a:p>
        </p:txBody>
      </p:sp>
      <p:sp>
        <p:nvSpPr>
          <p:cNvPr id="65544" name="Text Box 8"/>
          <p:cNvSpPr txBox="1">
            <a:spLocks noChangeArrowheads="1"/>
          </p:cNvSpPr>
          <p:nvPr/>
        </p:nvSpPr>
        <p:spPr bwMode="auto">
          <a:xfrm>
            <a:off x="3060700" y="2276475"/>
            <a:ext cx="2232025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2800" i="1">
                <a:latin typeface="Palatino" pitchFamily="18" charset="0"/>
              </a:rPr>
              <a:t>Prob (failure)</a:t>
            </a:r>
          </a:p>
        </p:txBody>
      </p:sp>
      <p:sp>
        <p:nvSpPr>
          <p:cNvPr id="65545" name="Line 9"/>
          <p:cNvSpPr>
            <a:spLocks noChangeShapeType="1"/>
          </p:cNvSpPr>
          <p:nvPr/>
        </p:nvSpPr>
        <p:spPr bwMode="auto">
          <a:xfrm>
            <a:off x="2989263" y="2276475"/>
            <a:ext cx="2159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65546" name="Text Box 10"/>
          <p:cNvSpPr txBox="1">
            <a:spLocks noChangeArrowheads="1"/>
          </p:cNvSpPr>
          <p:nvPr/>
        </p:nvSpPr>
        <p:spPr bwMode="auto">
          <a:xfrm>
            <a:off x="2555875" y="1628775"/>
            <a:ext cx="865188" cy="1189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7200">
                <a:latin typeface="Palatino" pitchFamily="18" charset="0"/>
              </a:rPr>
              <a:t>(</a:t>
            </a:r>
          </a:p>
        </p:txBody>
      </p:sp>
      <p:sp>
        <p:nvSpPr>
          <p:cNvPr id="65547" name="Text Box 11"/>
          <p:cNvSpPr txBox="1">
            <a:spLocks noChangeArrowheads="1"/>
          </p:cNvSpPr>
          <p:nvPr/>
        </p:nvSpPr>
        <p:spPr bwMode="auto">
          <a:xfrm>
            <a:off x="5219700" y="1628775"/>
            <a:ext cx="865188" cy="1189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7200">
                <a:latin typeface="Palatino" pitchFamily="18" charset="0"/>
              </a:rPr>
              <a:t>)</a:t>
            </a:r>
          </a:p>
        </p:txBody>
      </p:sp>
      <p:sp>
        <p:nvSpPr>
          <p:cNvPr id="65548" name="Text Box 12"/>
          <p:cNvSpPr txBox="1">
            <a:spLocks noChangeArrowheads="1"/>
          </p:cNvSpPr>
          <p:nvPr/>
        </p:nvSpPr>
        <p:spPr bwMode="auto">
          <a:xfrm>
            <a:off x="4787900" y="1989138"/>
            <a:ext cx="4105275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GB" sz="2800" i="1">
                <a:latin typeface="Palatino" pitchFamily="18" charset="0"/>
              </a:rPr>
              <a:t>=   Ability - Difficulty</a:t>
            </a:r>
          </a:p>
        </p:txBody>
      </p:sp>
      <p:sp>
        <p:nvSpPr>
          <p:cNvPr id="65549" name="Text Box 13"/>
          <p:cNvSpPr txBox="1">
            <a:spLocks noChangeArrowheads="1"/>
          </p:cNvSpPr>
          <p:nvPr/>
        </p:nvSpPr>
        <p:spPr bwMode="auto">
          <a:xfrm>
            <a:off x="250825" y="2060575"/>
            <a:ext cx="183515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sz="2800" i="1">
                <a:latin typeface="Palatino" pitchFamily="18" charset="0"/>
              </a:rPr>
              <a:t>logit(p)  =</a:t>
            </a:r>
          </a:p>
        </p:txBody>
      </p:sp>
    </p:spTree>
    <p:extLst>
      <p:ext uri="{BB962C8B-B14F-4D97-AF65-F5344CB8AC3E}">
        <p14:creationId xmlns:p14="http://schemas.microsoft.com/office/powerpoint/2010/main" val="12385747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ChangeArrowheads="1"/>
          </p:cNvSpPr>
          <p:nvPr>
            <p:ph type="title"/>
          </p:nvPr>
        </p:nvSpPr>
        <p:spPr>
          <a:xfrm>
            <a:off x="683568" y="404664"/>
            <a:ext cx="7772400" cy="876449"/>
          </a:xfrm>
        </p:spPr>
        <p:txBody>
          <a:bodyPr/>
          <a:lstStyle/>
          <a:p>
            <a:r>
              <a:rPr lang="en-GB" sz="4000" dirty="0"/>
              <a:t>Requirements for measurement</a:t>
            </a:r>
          </a:p>
        </p:txBody>
      </p:sp>
      <p:sp>
        <p:nvSpPr>
          <p:cNvPr id="675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81113"/>
            <a:ext cx="7834393" cy="4878387"/>
          </a:xfrm>
        </p:spPr>
        <p:txBody>
          <a:bodyPr>
            <a:normAutofit/>
          </a:bodyPr>
          <a:lstStyle/>
          <a:p>
            <a:pPr marL="609600" indent="-609600">
              <a:buFontTx/>
              <a:buAutoNum type="alphaLcParenR"/>
            </a:pPr>
            <a:r>
              <a:rPr lang="en-GB" dirty="0" err="1"/>
              <a:t>Unidimensionality</a:t>
            </a:r>
            <a:endParaRPr lang="en-GB" dirty="0"/>
          </a:p>
          <a:p>
            <a:pPr marL="857250" lvl="1" indent="-457200"/>
            <a:r>
              <a:rPr lang="en-GB" dirty="0"/>
              <a:t>Performance is determined only by true score (on some latent trait) and chance, no other factor can explain any variation</a:t>
            </a:r>
          </a:p>
          <a:p>
            <a:pPr marL="609600" indent="-609600">
              <a:buFontTx/>
              <a:buAutoNum type="alphaLcParenR"/>
            </a:pPr>
            <a:r>
              <a:rPr lang="en-GB" dirty="0"/>
              <a:t>Instrument independence</a:t>
            </a:r>
          </a:p>
          <a:p>
            <a:pPr marL="1009650" lvl="1" indent="-609600"/>
            <a:r>
              <a:rPr lang="en-GB" dirty="0"/>
              <a:t>Measure should be the same, whichever items are used (or any subset)</a:t>
            </a:r>
          </a:p>
          <a:p>
            <a:pPr marL="609600" indent="-609600">
              <a:buFontTx/>
              <a:buAutoNum type="alphaLcParenR"/>
            </a:pPr>
            <a:r>
              <a:rPr lang="en-GB" dirty="0"/>
              <a:t>Equal interval scale</a:t>
            </a:r>
          </a:p>
          <a:p>
            <a:pPr marL="1009650" lvl="1" indent="-609600"/>
            <a:r>
              <a:rPr lang="en-GB" dirty="0"/>
              <a:t>The same interval between measures corresponds to the same probability</a:t>
            </a:r>
          </a:p>
          <a:p>
            <a:pPr marL="1009650" lvl="1" indent="-609600"/>
            <a:r>
              <a:rPr lang="en-GB" dirty="0"/>
              <a:t>Intervals can be added (conjoint additive)</a:t>
            </a:r>
          </a:p>
        </p:txBody>
      </p:sp>
      <p:sp>
        <p:nvSpPr>
          <p:cNvPr id="2" name="Right Brace 1"/>
          <p:cNvSpPr/>
          <p:nvPr/>
        </p:nvSpPr>
        <p:spPr>
          <a:xfrm>
            <a:off x="7764652" y="3130659"/>
            <a:ext cx="542440" cy="2882684"/>
          </a:xfrm>
          <a:prstGeom prst="rightBrac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TextBox 2"/>
          <p:cNvSpPr txBox="1"/>
          <p:nvPr/>
        </p:nvSpPr>
        <p:spPr>
          <a:xfrm rot="5400000">
            <a:off x="7024011" y="4341168"/>
            <a:ext cx="33476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solidFill>
                  <a:srgbClr val="C00000"/>
                </a:solidFill>
              </a:rPr>
              <a:t>Only </a:t>
            </a:r>
            <a:r>
              <a:rPr lang="en-GB" sz="2400" dirty="0" err="1">
                <a:solidFill>
                  <a:srgbClr val="C00000"/>
                </a:solidFill>
              </a:rPr>
              <a:t>Rasch</a:t>
            </a:r>
            <a:r>
              <a:rPr lang="en-GB" sz="2400" dirty="0">
                <a:solidFill>
                  <a:srgbClr val="C00000"/>
                </a:solidFill>
              </a:rPr>
              <a:t> has these</a:t>
            </a:r>
          </a:p>
        </p:txBody>
      </p:sp>
    </p:spTree>
    <p:extLst>
      <p:ext uri="{BB962C8B-B14F-4D97-AF65-F5344CB8AC3E}">
        <p14:creationId xmlns:p14="http://schemas.microsoft.com/office/powerpoint/2010/main" val="24068243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000" fill="hold"/>
                                        <p:tgtEl>
                                          <p:spTgt spid="675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" dur="2000" fill="hold"/>
                                        <p:tgtEl>
                                          <p:spTgt spid="675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9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" dur="2000" fill="hold"/>
                                        <p:tgtEl>
                                          <p:spTgt spid="675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1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" dur="2000" fill="hold"/>
                                        <p:tgtEl>
                                          <p:spTgt spid="675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3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" dur="2000" fill="hold"/>
                                        <p:tgtEl>
                                          <p:spTgt spid="675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 sz="quarter"/>
          </p:nvPr>
        </p:nvSpPr>
        <p:spPr>
          <a:xfrm>
            <a:off x="755576" y="3645026"/>
            <a:ext cx="7632848" cy="2160228"/>
          </a:xfrm>
        </p:spPr>
        <p:txBody>
          <a:bodyPr/>
          <a:lstStyle/>
          <a:p>
            <a:r>
              <a:rPr lang="en-GB" dirty="0"/>
              <a:t>Examples of using this in practice</a:t>
            </a:r>
            <a:endParaRPr lang="en-GB" sz="4000" i="1" dirty="0"/>
          </a:p>
        </p:txBody>
      </p:sp>
      <p:sp>
        <p:nvSpPr>
          <p:cNvPr id="7" name="Rectangle 6"/>
          <p:cNvSpPr/>
          <p:nvPr/>
        </p:nvSpPr>
        <p:spPr>
          <a:xfrm>
            <a:off x="4572000" y="900808"/>
            <a:ext cx="2310248" cy="264687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6600" i="1" dirty="0">
                <a:solidFill>
                  <a:schemeClr val="bg1"/>
                </a:solidFill>
              </a:rPr>
              <a:t>III</a:t>
            </a:r>
          </a:p>
        </p:txBody>
      </p:sp>
      <p:cxnSp>
        <p:nvCxnSpPr>
          <p:cNvPr id="9" name="Straight Connector 8"/>
          <p:cNvCxnSpPr/>
          <p:nvPr/>
        </p:nvCxnSpPr>
        <p:spPr bwMode="auto">
          <a:xfrm>
            <a:off x="323528" y="3573016"/>
            <a:ext cx="8363272" cy="0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6" name="Slide Number Placeholder 3">
            <a:extLst>
              <a:ext uri="{FF2B5EF4-FFF2-40B4-BE49-F238E27FC236}">
                <a16:creationId xmlns:a16="http://schemas.microsoft.com/office/drawing/2014/main" id="{67003022-3F4A-41C3-A567-E84C57A383B4}"/>
              </a:ext>
            </a:extLst>
          </p:cNvPr>
          <p:cNvSpPr txBox="1">
            <a:spLocks/>
          </p:cNvSpPr>
          <p:nvPr/>
        </p:nvSpPr>
        <p:spPr bwMode="auto">
          <a:xfrm>
            <a:off x="8244408" y="6421286"/>
            <a:ext cx="730424" cy="352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1400" kern="1200" smtClean="0">
                <a:solidFill>
                  <a:schemeClr val="tx1"/>
                </a:solidFill>
                <a:latin typeface="Times" charset="0"/>
                <a:ea typeface="MS PGothic" pitchFamily="3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charset="0"/>
                <a:ea typeface="MS PGothic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charset="0"/>
                <a:ea typeface="MS PGothic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charset="0"/>
                <a:ea typeface="MS PGothic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charset="0"/>
                <a:ea typeface="MS PGothic" pitchFamily="34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" charset="0"/>
                <a:ea typeface="MS PGothic" pitchFamily="34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" charset="0"/>
                <a:ea typeface="MS PGothic" pitchFamily="34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" charset="0"/>
                <a:ea typeface="MS PGothic" pitchFamily="34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" charset="0"/>
                <a:ea typeface="MS PGothic" pitchFamily="34" charset="-128"/>
                <a:cs typeface="+mn-cs"/>
              </a:defRPr>
            </a:lvl9pPr>
          </a:lstStyle>
          <a:p>
            <a:pPr>
              <a:defRPr/>
            </a:pPr>
            <a:fld id="{B8CE7F47-FE1A-48F9-9977-E098381F23D1}" type="slidenum">
              <a:rPr lang="en-US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pPr>
                <a:defRPr/>
              </a:pPr>
              <a:t>26</a:t>
            </a:fld>
            <a:endParaRPr lang="en-US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90493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Experiences so far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Developing assessments in CEM</a:t>
            </a:r>
          </a:p>
          <a:p>
            <a:r>
              <a:rPr lang="en-GB" dirty="0"/>
              <a:t>Teaching MSc in Educational Assessment</a:t>
            </a:r>
          </a:p>
          <a:p>
            <a:r>
              <a:rPr lang="en-GB" dirty="0"/>
              <a:t>Training examiners</a:t>
            </a:r>
          </a:p>
          <a:p>
            <a:r>
              <a:rPr lang="en-GB" dirty="0"/>
              <a:t>Quantum</a:t>
            </a:r>
          </a:p>
          <a:p>
            <a:r>
              <a:rPr lang="en-GB" dirty="0"/>
              <a:t>Assessment Academy</a:t>
            </a:r>
          </a:p>
          <a:p>
            <a:r>
              <a:rPr lang="en-GB" dirty="0"/>
              <a:t>R tool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8CE7F47-FE1A-48F9-9977-E098381F23D1}" type="slidenum">
              <a:rPr lang="en-US" smtClean="0"/>
              <a:pPr>
                <a:defRPr/>
              </a:pPr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891641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Training examiners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4 days training for 650 Principal Examiners, Chairs and Chiefs</a:t>
            </a:r>
          </a:p>
          <a:p>
            <a:r>
              <a:rPr lang="en-GB" dirty="0"/>
              <a:t>About 200 passed quite a tough exam at the end</a:t>
            </a:r>
          </a:p>
          <a:p>
            <a:r>
              <a:rPr lang="en-GB" dirty="0" err="1"/>
              <a:t>Rasch</a:t>
            </a:r>
            <a:r>
              <a:rPr lang="en-GB" dirty="0"/>
              <a:t> PCM can be applied to GCSE and A level data and give useful insights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8CE7F47-FE1A-48F9-9977-E098381F23D1}" type="slidenum">
              <a:rPr lang="en-US" smtClean="0"/>
              <a:pPr>
                <a:defRPr/>
              </a:pPr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945299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8CE7F47-FE1A-48F9-9977-E098381F23D1}" type="slidenum">
              <a:rPr lang="en-US" smtClean="0"/>
              <a:pPr>
                <a:defRPr/>
              </a:pPr>
              <a:t>29</a:t>
            </a:fld>
            <a:endParaRPr lang="en-US"/>
          </a:p>
        </p:txBody>
      </p:sp>
      <p:pic>
        <p:nvPicPr>
          <p:cNvPr id="13315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0"/>
            <a:ext cx="8307008" cy="68625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617666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 sz="quarter"/>
          </p:nvPr>
        </p:nvSpPr>
        <p:spPr>
          <a:xfrm>
            <a:off x="755576" y="3645026"/>
            <a:ext cx="7632848" cy="2160228"/>
          </a:xfrm>
        </p:spPr>
        <p:txBody>
          <a:bodyPr/>
          <a:lstStyle/>
          <a:p>
            <a:r>
              <a:rPr lang="en-GB" dirty="0"/>
              <a:t>What is </a:t>
            </a:r>
            <a:br>
              <a:rPr lang="en-GB" dirty="0"/>
            </a:br>
            <a:r>
              <a:rPr lang="en-GB" dirty="0"/>
              <a:t>‘Quality of assessment’?</a:t>
            </a:r>
            <a:endParaRPr lang="en-GB" sz="4000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8244408" y="6421286"/>
            <a:ext cx="730424" cy="352125"/>
          </a:xfrm>
        </p:spPr>
        <p:txBody>
          <a:bodyPr/>
          <a:lstStyle/>
          <a:p>
            <a:pPr>
              <a:defRPr/>
            </a:pPr>
            <a:fld id="{B8CE7F47-FE1A-48F9-9977-E098381F23D1}" type="slidenum">
              <a:rPr lang="en-US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pPr>
                <a:defRPr/>
              </a:pPr>
              <a:t>3</a:t>
            </a:fld>
            <a:endParaRPr lang="en-US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572000" y="900808"/>
            <a:ext cx="893193" cy="264687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6600" i="1" dirty="0">
                <a:solidFill>
                  <a:schemeClr val="bg1"/>
                </a:solidFill>
              </a:rPr>
              <a:t>I</a:t>
            </a:r>
          </a:p>
        </p:txBody>
      </p:sp>
      <p:cxnSp>
        <p:nvCxnSpPr>
          <p:cNvPr id="9" name="Straight Connector 8"/>
          <p:cNvCxnSpPr/>
          <p:nvPr/>
        </p:nvCxnSpPr>
        <p:spPr bwMode="auto">
          <a:xfrm>
            <a:off x="323528" y="3573016"/>
            <a:ext cx="8363272" cy="0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670600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8CE7F47-FE1A-48F9-9977-E098381F23D1}" type="slidenum">
              <a:rPr lang="en-US" smtClean="0"/>
              <a:pPr>
                <a:defRPr/>
              </a:pPr>
              <a:t>30</a:t>
            </a:fld>
            <a:endParaRPr lang="en-US"/>
          </a:p>
        </p:txBody>
      </p:sp>
      <p:pic>
        <p:nvPicPr>
          <p:cNvPr id="20483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55238"/>
            <a:ext cx="9144000" cy="69885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4090548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8CE7F47-FE1A-48F9-9977-E098381F23D1}" type="slidenum">
              <a:rPr lang="en-US" smtClean="0"/>
              <a:pPr>
                <a:defRPr/>
              </a:pPr>
              <a:t>31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41045"/>
            <a:ext cx="9144000" cy="69400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712105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Quantum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1547664"/>
            <a:ext cx="7920235" cy="4257824"/>
          </a:xfrm>
        </p:spPr>
        <p:txBody>
          <a:bodyPr/>
          <a:lstStyle/>
          <a:p>
            <a:r>
              <a:rPr lang="en-GB" dirty="0"/>
              <a:t>Online item bank of MCQs</a:t>
            </a:r>
          </a:p>
          <a:p>
            <a:r>
              <a:rPr lang="en-GB" dirty="0"/>
              <a:t>Analysed a subset</a:t>
            </a:r>
          </a:p>
          <a:p>
            <a:pPr marL="457200" lvl="1" indent="0">
              <a:buNone/>
            </a:pPr>
            <a:r>
              <a:rPr lang="en-GB" dirty="0"/>
              <a:t>3k items with &gt;500 responses, 23k persons with &gt;50</a:t>
            </a:r>
          </a:p>
          <a:p>
            <a:r>
              <a:rPr lang="en-GB" dirty="0"/>
              <a:t>92% of items have good or OK fit &amp; discrimination</a:t>
            </a:r>
          </a:p>
          <a:p>
            <a:r>
              <a:rPr lang="en-GB" dirty="0"/>
              <a:t>Almost none have genuine distractors/misconceptions</a:t>
            </a:r>
          </a:p>
          <a:p>
            <a:r>
              <a:rPr lang="en-GB" dirty="0"/>
              <a:t>Feedback to authors is tricky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8CE7F47-FE1A-48F9-9977-E098381F23D1}" type="slidenum">
              <a:rPr lang="en-US" smtClean="0"/>
              <a:pPr>
                <a:defRPr/>
              </a:pPr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275348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83568" y="116632"/>
            <a:ext cx="8138197" cy="6519404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8CE7F47-FE1A-48F9-9977-E098381F23D1}" type="slidenum">
              <a:rPr lang="en-US" smtClean="0"/>
              <a:pPr>
                <a:defRPr/>
              </a:pPr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692349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Assessment Academy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25 NE teachers (Y1-Y13, range of schools, subjects, volunteers/conscripts)</a:t>
            </a:r>
          </a:p>
          <a:p>
            <a:r>
              <a:rPr lang="en-GB" dirty="0"/>
              <a:t>4 days training</a:t>
            </a:r>
          </a:p>
          <a:p>
            <a:r>
              <a:rPr lang="en-GB" dirty="0"/>
              <a:t>Created tools in response to demand: </a:t>
            </a:r>
          </a:p>
          <a:p>
            <a:pPr lvl="1"/>
            <a:r>
              <a:rPr lang="en-GB" dirty="0"/>
              <a:t>‘Reliability calculator’, </a:t>
            </a:r>
          </a:p>
          <a:p>
            <a:pPr lvl="1"/>
            <a:r>
              <a:rPr lang="en-GB" dirty="0"/>
              <a:t>‘Multi-mark reliability calculator’</a:t>
            </a:r>
          </a:p>
          <a:p>
            <a:r>
              <a:rPr lang="en-GB" dirty="0"/>
              <a:t>‘How good is my test?’ prototype produced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8CE7F47-FE1A-48F9-9977-E098381F23D1}" type="slidenum">
              <a:rPr lang="en-US" smtClean="0"/>
              <a:pPr>
                <a:defRPr/>
              </a:pPr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486628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16683B5-5E04-4C25-B205-A221A5BC47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8CE7F47-FE1A-48F9-9977-E098381F23D1}" type="slidenum">
              <a:rPr lang="en-US" smtClean="0"/>
              <a:pPr>
                <a:defRPr/>
              </a:pPr>
              <a:t>35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FF2A2F9-D88A-4023-8057-101813E09C5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1600" y="233362"/>
            <a:ext cx="6400800" cy="6391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567991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BA15DBD6-88A7-4C5C-BE18-24B59161926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87624" y="260648"/>
            <a:ext cx="6552728" cy="6542979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2733A59-D0CE-4B7B-9571-7885E50401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8CE7F47-FE1A-48F9-9977-E098381F23D1}" type="slidenum">
              <a:rPr lang="en-US" smtClean="0"/>
              <a:pPr>
                <a:defRPr/>
              </a:pPr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053718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29E7881-2E8F-4409-92B6-F298164B56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8CE7F47-FE1A-48F9-9977-E098381F23D1}" type="slidenum">
              <a:rPr lang="en-US" smtClean="0"/>
              <a:pPr>
                <a:defRPr/>
              </a:pPr>
              <a:t>37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2ED268E-447E-4A31-8E65-FEE4D52193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1600" y="233362"/>
            <a:ext cx="6400800" cy="6391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293397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D2617E5-0024-4C03-9F58-A5CF8DA976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AC4787A-4008-4335-9C24-D5BB6A74119F}" type="slidenum">
              <a:rPr lang="en-US" smtClean="0"/>
              <a:pPr>
                <a:defRPr/>
              </a:pPr>
              <a:t>38</a:t>
            </a:fld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EF2E281-C370-4C9F-A985-48A283F6A2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1600" y="233362"/>
            <a:ext cx="6400800" cy="6391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045974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91D2819-371A-4566-89AE-C7CB266A37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AC4787A-4008-4335-9C24-D5BB6A74119F}" type="slidenum">
              <a:rPr lang="en-US" smtClean="0"/>
              <a:pPr>
                <a:defRPr/>
              </a:pPr>
              <a:t>39</a:t>
            </a:fld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0237BA3-6041-4821-9F11-572369EE038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962" y="233362"/>
            <a:ext cx="8982075" cy="6391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19146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602082-31FD-4515-B3BF-6416F0AF91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Quality of assessment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8482CEC-3293-484C-B329-3562196856F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Validity</a:t>
            </a:r>
          </a:p>
          <a:p>
            <a:r>
              <a:rPr lang="en-GB" dirty="0"/>
              <a:t>Reliability</a:t>
            </a:r>
          </a:p>
          <a:p>
            <a:r>
              <a:rPr lang="en-GB" dirty="0"/>
              <a:t>Fitness for purpose(s)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668F002-EEA0-4D55-A7FE-8BED076849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8CE7F47-FE1A-48F9-9977-E098381F23D1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0091060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75172E3-0831-48DC-AF4C-4C5DFCDCB9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AC4787A-4008-4335-9C24-D5BB6A74119F}" type="slidenum">
              <a:rPr lang="en-US" smtClean="0"/>
              <a:pPr>
                <a:defRPr/>
              </a:pPr>
              <a:t>40</a:t>
            </a:fld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7C15503-4301-4280-8D86-BAA75A28A1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962" y="233362"/>
            <a:ext cx="8982075" cy="6391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1287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3568" y="404664"/>
            <a:ext cx="7772400" cy="792088"/>
          </a:xfrm>
        </p:spPr>
        <p:txBody>
          <a:bodyPr/>
          <a:lstStyle/>
          <a:p>
            <a:r>
              <a:rPr lang="en-GB" dirty="0"/>
              <a:t>Designing assessments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3849688" y="6275388"/>
            <a:ext cx="1905000" cy="430212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B8CE7F47-FE1A-48F9-9977-E098381F23D1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793301122"/>
              </p:ext>
            </p:extLst>
          </p:nvPr>
        </p:nvGraphicFramePr>
        <p:xfrm>
          <a:off x="539552" y="1484784"/>
          <a:ext cx="8136904" cy="42484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6072034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B730A7-71A9-48F3-B9D5-10857BA66F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Some purposes of assessment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6BF4E8-F538-4015-BBB9-883F1E5AF9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4213" y="1556792"/>
            <a:ext cx="7772400" cy="4536504"/>
          </a:xfrm>
        </p:spPr>
        <p:txBody>
          <a:bodyPr>
            <a:normAutofit lnSpcReduction="1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GB" dirty="0"/>
              <a:t>To </a:t>
            </a:r>
            <a:r>
              <a:rPr lang="en-GB" b="1" dirty="0"/>
              <a:t>motivate</a:t>
            </a:r>
            <a:r>
              <a:rPr lang="en-GB" dirty="0"/>
              <a:t> learning</a:t>
            </a:r>
          </a:p>
          <a:p>
            <a:pPr marL="541338" lvl="1" indent="0">
              <a:buNone/>
            </a:pPr>
            <a:r>
              <a:rPr lang="en-GB" sz="2000" dirty="0"/>
              <a:t>Anticipation of being tested; goal progress; cueing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/>
              <a:t>To provide </a:t>
            </a:r>
            <a:r>
              <a:rPr lang="en-GB" b="1" dirty="0"/>
              <a:t>practice</a:t>
            </a:r>
          </a:p>
          <a:p>
            <a:pPr marL="541338" lvl="1" indent="0">
              <a:buNone/>
            </a:pPr>
            <a:r>
              <a:rPr lang="en-GB" sz="2000" dirty="0"/>
              <a:t>Retrieval; elaborative interrogation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/>
              <a:t>To </a:t>
            </a:r>
            <a:r>
              <a:rPr lang="en-GB" b="1" dirty="0"/>
              <a:t>diagnose</a:t>
            </a:r>
            <a:r>
              <a:rPr lang="en-GB" dirty="0"/>
              <a:t> specific learning needs</a:t>
            </a:r>
          </a:p>
          <a:p>
            <a:pPr marL="541338" lvl="1" indent="0">
              <a:buNone/>
            </a:pPr>
            <a:r>
              <a:rPr lang="en-GB" sz="2000" dirty="0"/>
              <a:t>Inform pedagogical decisions: continue, check, reteach?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/>
              <a:t>To </a:t>
            </a:r>
            <a:r>
              <a:rPr lang="en-GB" b="1" dirty="0"/>
              <a:t>monitor</a:t>
            </a:r>
            <a:r>
              <a:rPr lang="en-GB" dirty="0"/>
              <a:t> progress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/>
              <a:t>To </a:t>
            </a:r>
            <a:r>
              <a:rPr lang="en-GB" b="1" dirty="0"/>
              <a:t>forecast</a:t>
            </a:r>
            <a:r>
              <a:rPr lang="en-GB" dirty="0"/>
              <a:t> likely future performance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/>
              <a:t>To </a:t>
            </a:r>
            <a:r>
              <a:rPr lang="en-GB" b="1" dirty="0"/>
              <a:t>allocate</a:t>
            </a:r>
            <a:r>
              <a:rPr lang="en-GB" dirty="0"/>
              <a:t> students to categories</a:t>
            </a:r>
          </a:p>
          <a:p>
            <a:pPr marL="541338" lvl="1" indent="15875">
              <a:buNone/>
            </a:pPr>
            <a:r>
              <a:rPr lang="en-GB" sz="2000" dirty="0"/>
              <a:t>Selection; certification; groups; grades; actions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770AC96-E848-40C0-834A-2316ADCC77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8CE7F47-FE1A-48F9-9977-E098381F23D1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87299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B730A7-71A9-48F3-B9D5-10857BA66F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Some purposes of assessment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6BF4E8-F538-4015-BBB9-883F1E5AF9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4213" y="1556792"/>
            <a:ext cx="7772400" cy="4536504"/>
          </a:xfrm>
        </p:spPr>
        <p:txBody>
          <a:bodyPr>
            <a:normAutofit lnSpcReduction="1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GB" dirty="0"/>
              <a:t>To </a:t>
            </a:r>
            <a:r>
              <a:rPr lang="en-GB" b="1" dirty="0"/>
              <a:t>motivate</a:t>
            </a:r>
            <a:r>
              <a:rPr lang="en-GB" dirty="0"/>
              <a:t> learning</a:t>
            </a:r>
          </a:p>
          <a:p>
            <a:pPr marL="541338" lvl="1" indent="0">
              <a:buNone/>
            </a:pPr>
            <a:r>
              <a:rPr lang="en-GB" sz="2000" dirty="0">
                <a:solidFill>
                  <a:schemeClr val="bg1">
                    <a:lumMod val="85000"/>
                  </a:schemeClr>
                </a:solidFill>
              </a:rPr>
              <a:t>Anticipation of being tested; </a:t>
            </a:r>
            <a:r>
              <a:rPr lang="en-GB" sz="2000" dirty="0"/>
              <a:t>goal progress; </a:t>
            </a:r>
            <a:r>
              <a:rPr lang="en-GB" sz="2000" dirty="0">
                <a:solidFill>
                  <a:schemeClr val="bg1">
                    <a:lumMod val="85000"/>
                  </a:schemeClr>
                </a:solidFill>
              </a:rPr>
              <a:t>cueing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>
                <a:solidFill>
                  <a:schemeClr val="bg1">
                    <a:lumMod val="85000"/>
                  </a:schemeClr>
                </a:solidFill>
              </a:rPr>
              <a:t>To provide </a:t>
            </a:r>
            <a:r>
              <a:rPr lang="en-GB" b="1" dirty="0">
                <a:solidFill>
                  <a:schemeClr val="bg1">
                    <a:lumMod val="85000"/>
                  </a:schemeClr>
                </a:solidFill>
              </a:rPr>
              <a:t>practice</a:t>
            </a:r>
          </a:p>
          <a:p>
            <a:pPr marL="541338" lvl="1" indent="0">
              <a:buNone/>
            </a:pPr>
            <a:r>
              <a:rPr lang="en-GB" sz="2000" dirty="0">
                <a:solidFill>
                  <a:schemeClr val="bg1">
                    <a:lumMod val="85000"/>
                  </a:schemeClr>
                </a:solidFill>
              </a:rPr>
              <a:t>Retrieval; elaborative interrogation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/>
              <a:t>To </a:t>
            </a:r>
            <a:r>
              <a:rPr lang="en-GB" b="1" dirty="0"/>
              <a:t>diagnose</a:t>
            </a:r>
            <a:r>
              <a:rPr lang="en-GB" dirty="0"/>
              <a:t> specific learning needs</a:t>
            </a:r>
          </a:p>
          <a:p>
            <a:pPr marL="541338" lvl="1" indent="0">
              <a:buNone/>
            </a:pPr>
            <a:r>
              <a:rPr lang="en-GB" sz="2000" dirty="0"/>
              <a:t>Inform pedagogical decisions: continue, check, reteach?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/>
              <a:t>To </a:t>
            </a:r>
            <a:r>
              <a:rPr lang="en-GB" b="1" dirty="0"/>
              <a:t>monitor</a:t>
            </a:r>
            <a:r>
              <a:rPr lang="en-GB" dirty="0"/>
              <a:t> progress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/>
              <a:t>To </a:t>
            </a:r>
            <a:r>
              <a:rPr lang="en-GB" b="1" dirty="0"/>
              <a:t>forecast</a:t>
            </a:r>
            <a:r>
              <a:rPr lang="en-GB" dirty="0"/>
              <a:t> likely future performance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/>
              <a:t>To </a:t>
            </a:r>
            <a:r>
              <a:rPr lang="en-GB" b="1" dirty="0"/>
              <a:t>allocate</a:t>
            </a:r>
            <a:r>
              <a:rPr lang="en-GB" dirty="0"/>
              <a:t> students to categories</a:t>
            </a:r>
          </a:p>
          <a:p>
            <a:pPr marL="541338" lvl="1" indent="15875">
              <a:buNone/>
            </a:pPr>
            <a:r>
              <a:rPr lang="en-GB" sz="2000" dirty="0"/>
              <a:t>Selection; certification; groups; grades; actions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770AC96-E848-40C0-834A-2316ADCC77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8CE7F47-FE1A-48F9-9977-E098381F23D1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D37891E-FD26-4ECE-8514-8D8ABE526877}"/>
              </a:ext>
            </a:extLst>
          </p:cNvPr>
          <p:cNvSpPr txBox="1"/>
          <p:nvPr/>
        </p:nvSpPr>
        <p:spPr>
          <a:xfrm>
            <a:off x="674322" y="1095127"/>
            <a:ext cx="57606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dirty="0">
                <a:solidFill>
                  <a:schemeClr val="bg1">
                    <a:lumMod val="8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(not dependent on measure)</a:t>
            </a:r>
          </a:p>
        </p:txBody>
      </p:sp>
    </p:spTree>
    <p:extLst>
      <p:ext uri="{BB962C8B-B14F-4D97-AF65-F5344CB8AC3E}">
        <p14:creationId xmlns:p14="http://schemas.microsoft.com/office/powerpoint/2010/main" val="3099278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196" y="260648"/>
            <a:ext cx="8274292" cy="1143000"/>
          </a:xfrm>
        </p:spPr>
        <p:txBody>
          <a:bodyPr/>
          <a:lstStyle/>
          <a:p>
            <a:r>
              <a:rPr lang="en-GB" dirty="0"/>
              <a:t>Assessment should be ‘just right’</a:t>
            </a:r>
            <a:br>
              <a:rPr lang="en-GB" dirty="0"/>
            </a:br>
            <a:r>
              <a:rPr lang="en-GB" sz="3600" dirty="0"/>
              <a:t>(Goldilocks principle)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lvl="0"/>
            <a:r>
              <a:rPr lang="en-GB" b="1" dirty="0"/>
              <a:t>Not too narrow </a:t>
            </a:r>
            <a:br>
              <a:rPr lang="en-GB" b="1" dirty="0"/>
            </a:br>
            <a:r>
              <a:rPr lang="en-GB" dirty="0"/>
              <a:t>(Construct under-representation) </a:t>
            </a:r>
          </a:p>
          <a:p>
            <a:pPr lvl="1"/>
            <a:r>
              <a:rPr lang="en-GB" dirty="0"/>
              <a:t>the measure fails to capture important aspects of the construct (e.g. it leaves out speaking and listening, contains too little higher-order thinking, focuses on numeracy but claims to assess maths, etc) </a:t>
            </a:r>
          </a:p>
          <a:p>
            <a:pPr lvl="0"/>
            <a:r>
              <a:rPr lang="en-GB" b="1" dirty="0"/>
              <a:t>Not confounded </a:t>
            </a:r>
            <a:br>
              <a:rPr lang="en-GB" b="1" dirty="0"/>
            </a:br>
            <a:r>
              <a:rPr lang="en-GB" dirty="0"/>
              <a:t>(Construct-irrelevant variance) </a:t>
            </a:r>
          </a:p>
          <a:p>
            <a:pPr lvl="1"/>
            <a:r>
              <a:rPr lang="en-GB" dirty="0"/>
              <a:t>the measure is influenced by things other than just the construct (e.g. a maths test that requires high levels of reading ability, a reading test that requires background knowledge about cricket, an assessment of writing that is influenced by neatness of handwriting, </a:t>
            </a:r>
            <a:r>
              <a:rPr lang="en-GB" dirty="0" err="1"/>
              <a:t>etc</a:t>
            </a:r>
            <a:r>
              <a:rPr lang="en-GB" dirty="0"/>
              <a:t>)</a:t>
            </a:r>
          </a:p>
          <a:p>
            <a:pPr marL="0" indent="0">
              <a:buNone/>
            </a:pP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5F6308-82DF-4B5B-A6B6-7C2703EC134C}" type="slidenum">
              <a:rPr lang="en-GB" smtClean="0"/>
              <a:t>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6235998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800" dirty="0"/>
              <a:t>Construct-irrelevant variance (1)</a:t>
            </a:r>
            <a:br>
              <a:rPr lang="en-GB" sz="2800" dirty="0"/>
            </a:br>
            <a:r>
              <a:rPr lang="en-GB" dirty="0"/>
              <a:t>Method variance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/>
              <a:t>Scores from assessments that use the same method (</a:t>
            </a:r>
            <a:r>
              <a:rPr lang="en-GB" dirty="0" err="1"/>
              <a:t>eg</a:t>
            </a:r>
            <a:r>
              <a:rPr lang="en-GB" dirty="0"/>
              <a:t> MCQs, essays, self-report </a:t>
            </a:r>
            <a:r>
              <a:rPr lang="en-GB" dirty="0" err="1"/>
              <a:t>qnres</a:t>
            </a:r>
            <a:r>
              <a:rPr lang="en-GB" dirty="0"/>
              <a:t>) tend to correlate, even if the traits they measure are unrelated</a:t>
            </a:r>
          </a:p>
          <a:p>
            <a:pPr lvl="1"/>
            <a:r>
              <a:rPr lang="en-GB" dirty="0"/>
              <a:t>Part of the measure is determined by the way that person responds to that type of question (willingness to guess, verbal fluency, social desirability, acquiescence – response sets)</a:t>
            </a:r>
          </a:p>
          <a:p>
            <a:r>
              <a:rPr lang="en-GB" dirty="0"/>
              <a:t>Combine multiple methods to minimise these confounds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8CE7F47-FE1A-48F9-9977-E098381F23D1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8149903"/>
      </p:ext>
    </p:extLst>
  </p:cSld>
  <p:clrMapOvr>
    <a:masterClrMapping/>
  </p:clrMapOvr>
</p:sld>
</file>

<file path=ppt/theme/theme1.xml><?xml version="1.0" encoding="utf-8"?>
<a:theme xmlns:a="http://schemas.openxmlformats.org/drawingml/2006/main" name="DU CEM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wrap="none">
        <a:spAutoFit/>
      </a:bodyPr>
      <a:lstStyle>
        <a:defPPr marL="0" indent="0">
          <a:buNone/>
          <a:defRPr sz="3600" dirty="0">
            <a:latin typeface="+mn-lt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" charset="0"/>
            <a:ea typeface="ＭＳ Ｐゴシック" charset="0"/>
          </a:defRPr>
        </a:defPPr>
      </a:lstStyle>
    </a:lnDef>
    <a:txDef>
      <a:spPr>
        <a:noFill/>
      </a:spPr>
      <a:bodyPr wrap="square" rtlCol="0">
        <a:spAutoFit/>
      </a:bodyPr>
      <a:lstStyle>
        <a:defPPr algn="l">
          <a:defRPr dirty="0" smtClean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defRPr>
        </a:defPPr>
      </a:lstStyle>
    </a:tx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ProfCoe template" id="{68444842-738F-4C62-BB7A-EB1ECBE07673}" vid="{9FD1BEA4-3B8D-4DF4-9389-D55A6234F151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ProfCoe template</Template>
  <TotalTime>1917</TotalTime>
  <Words>1489</Words>
  <Application>Microsoft Office PowerPoint</Application>
  <PresentationFormat>On-screen Show (4:3)</PresentationFormat>
  <Paragraphs>196</Paragraphs>
  <Slides>40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40</vt:i4>
      </vt:variant>
    </vt:vector>
  </HeadingPairs>
  <TitlesOfParts>
    <vt:vector size="47" baseType="lpstr">
      <vt:lpstr>Arial</vt:lpstr>
      <vt:lpstr>Calibri</vt:lpstr>
      <vt:lpstr>Palatino</vt:lpstr>
      <vt:lpstr>Tahoma</vt:lpstr>
      <vt:lpstr>Times</vt:lpstr>
      <vt:lpstr>Wingdings</vt:lpstr>
      <vt:lpstr>DU CEM</vt:lpstr>
      <vt:lpstr>Using measurement theory and data analysis to improve the quality of assessment</vt:lpstr>
      <vt:lpstr>Using measurement theory and data analysis to improve the quality of assessment</vt:lpstr>
      <vt:lpstr>What is  ‘Quality of assessment’?</vt:lpstr>
      <vt:lpstr>Quality of assessment</vt:lpstr>
      <vt:lpstr>Designing assessments</vt:lpstr>
      <vt:lpstr>Some purposes of assessment</vt:lpstr>
      <vt:lpstr>Some purposes of assessment</vt:lpstr>
      <vt:lpstr>Assessment should be ‘just right’ (Goldilocks principle)</vt:lpstr>
      <vt:lpstr>Construct-irrelevant variance (1) Method variance</vt:lpstr>
      <vt:lpstr>Construct-irrelevant variance (2) Bias in teacher assessment vs standardised tests</vt:lpstr>
      <vt:lpstr>What is reliability?</vt:lpstr>
      <vt:lpstr>Interpretations of reliability</vt:lpstr>
      <vt:lpstr>Reliability vs  Validity?</vt:lpstr>
      <vt:lpstr>Reliability = alpha?</vt:lpstr>
      <vt:lpstr>How big is the standard error? SEM = σE  =  σX √(1-ρ)</vt:lpstr>
      <vt:lpstr>PowerPoint Presentation</vt:lpstr>
      <vt:lpstr>Measurement theory</vt:lpstr>
      <vt:lpstr>Item Response Theory (IRT)</vt:lpstr>
      <vt:lpstr>Item Characteristic Curve</vt:lpstr>
      <vt:lpstr>Items differ in their … Difficulty (1-parameter)</vt:lpstr>
      <vt:lpstr>Items differ in their … Discrimination (2-parameter)</vt:lpstr>
      <vt:lpstr>Items differ in their … Guessing (3-parameter)</vt:lpstr>
      <vt:lpstr>Local independence</vt:lpstr>
      <vt:lpstr>Basic Rasch model  (1-parameter logistic)</vt:lpstr>
      <vt:lpstr>Requirements for measurement</vt:lpstr>
      <vt:lpstr>Examples of using this in practice</vt:lpstr>
      <vt:lpstr>Experiences so far</vt:lpstr>
      <vt:lpstr>Training examiners</vt:lpstr>
      <vt:lpstr>PowerPoint Presentation</vt:lpstr>
      <vt:lpstr>PowerPoint Presentation</vt:lpstr>
      <vt:lpstr>PowerPoint Presentation</vt:lpstr>
      <vt:lpstr>Quantum</vt:lpstr>
      <vt:lpstr>PowerPoint Presentation</vt:lpstr>
      <vt:lpstr>Assessment Academy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CEM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Using measurement theory and data analysis to improve the quality of assessment</dc:title>
  <dc:creator>Rob</dc:creator>
  <cp:lastModifiedBy>Rob</cp:lastModifiedBy>
  <cp:revision>1</cp:revision>
  <dcterms:created xsi:type="dcterms:W3CDTF">2019-04-23T17:17:05Z</dcterms:created>
  <dcterms:modified xsi:type="dcterms:W3CDTF">2019-04-28T20:36:35Z</dcterms:modified>
</cp:coreProperties>
</file>